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handoutMasterIdLst>
    <p:handoutMasterId r:id="rId32"/>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Lst>
  <p:sldSz cx="10080625" cy="7559675"/>
  <p:notesSz cx="7772400" cy="10058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6" d="100"/>
          <a:sy n="66" d="100"/>
        </p:scale>
        <p:origin x="1116"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516D2BA-DE57-4FDD-A941-3B8660031C36}"/>
              </a:ext>
            </a:extLst>
          </p:cNvPr>
          <p:cNvSpPr txBox="1">
            <a:spLocks noGrp="1"/>
          </p:cNvSpPr>
          <p:nvPr>
            <p:ph type="hdr" sz="quarter"/>
          </p:nvPr>
        </p:nvSpPr>
        <p:spPr>
          <a:xfrm>
            <a:off x="0" y="0"/>
            <a:ext cx="3372837" cy="502563"/>
          </a:xfrm>
          <a:prstGeom prst="rect">
            <a:avLst/>
          </a:prstGeom>
          <a:noFill/>
          <a:ln>
            <a:noFill/>
          </a:ln>
        </p:spPr>
        <p:txBody>
          <a:bodyPr vert="horz" wrap="none" lIns="90004" tIns="44997" rIns="90004" bIns="44997" anchor="t" anchorCtr="0" compatLnSpc="0">
            <a:noAutofit/>
          </a:bodyPr>
          <a:lstStyle/>
          <a:p>
            <a:pPr marL="0" marR="0" lvl="0" indent="0" algn="l" defTabSz="914400" rtl="0" fontAlgn="auto" hangingPunct="0">
              <a:lnSpc>
                <a:spcPct val="100000"/>
              </a:lnSpc>
              <a:spcBef>
                <a:spcPts val="0"/>
              </a:spcBef>
              <a:spcAft>
                <a:spcPts val="0"/>
              </a:spcAft>
              <a:buNone/>
              <a:tabLst/>
              <a:defRPr sz="1400" b="0" i="0" u="none" strike="noStrike" kern="0" cap="none" spc="0" baseline="0">
                <a:solidFill>
                  <a:srgbClr val="000000"/>
                </a:solidFill>
                <a:uFillTx/>
              </a:defRPr>
            </a:pPr>
            <a:endParaRPr lang="en-US" sz="1400" b="0" i="0" u="none" strike="noStrike" kern="1200" cap="none" spc="0" baseline="0">
              <a:solidFill>
                <a:srgbClr val="000000"/>
              </a:solidFill>
              <a:uFillTx/>
              <a:latin typeface="Arial" pitchFamily="18"/>
              <a:ea typeface="DejaVu Sans" pitchFamily="2"/>
              <a:cs typeface="Lohit Hindi" pitchFamily="2"/>
            </a:endParaRPr>
          </a:p>
        </p:txBody>
      </p:sp>
      <p:sp>
        <p:nvSpPr>
          <p:cNvPr id="3" name="Date Placeholder 2">
            <a:extLst>
              <a:ext uri="{FF2B5EF4-FFF2-40B4-BE49-F238E27FC236}">
                <a16:creationId xmlns:a16="http://schemas.microsoft.com/office/drawing/2014/main" id="{992574B5-A91D-4A96-B770-664ED50267D2}"/>
              </a:ext>
            </a:extLst>
          </p:cNvPr>
          <p:cNvSpPr txBox="1">
            <a:spLocks noGrp="1"/>
          </p:cNvSpPr>
          <p:nvPr>
            <p:ph type="dt" sz="quarter" idx="1"/>
          </p:nvPr>
        </p:nvSpPr>
        <p:spPr>
          <a:xfrm>
            <a:off x="4399196" y="0"/>
            <a:ext cx="3372837" cy="502563"/>
          </a:xfrm>
          <a:prstGeom prst="rect">
            <a:avLst/>
          </a:prstGeom>
          <a:noFill/>
          <a:ln>
            <a:noFill/>
          </a:ln>
        </p:spPr>
        <p:txBody>
          <a:bodyPr vert="horz" wrap="none" lIns="90004" tIns="44997" rIns="90004" bIns="44997" anchor="t" anchorCtr="0" compatLnSpc="0">
            <a:noAutofit/>
          </a:bodyPr>
          <a:lstStyle/>
          <a:p>
            <a:pPr marL="0" marR="0" lvl="0" indent="0" algn="r" defTabSz="914400" rtl="0" fontAlgn="auto" hangingPunct="0">
              <a:lnSpc>
                <a:spcPct val="100000"/>
              </a:lnSpc>
              <a:spcBef>
                <a:spcPts val="0"/>
              </a:spcBef>
              <a:spcAft>
                <a:spcPts val="0"/>
              </a:spcAft>
              <a:buNone/>
              <a:tabLst/>
              <a:defRPr sz="1400" b="0" i="0" u="none" strike="noStrike" kern="0" cap="none" spc="0" baseline="0">
                <a:solidFill>
                  <a:srgbClr val="000000"/>
                </a:solidFill>
                <a:uFillTx/>
              </a:defRPr>
            </a:pPr>
            <a:endParaRPr lang="en-US" sz="1400" b="0" i="0" u="none" strike="noStrike" kern="1200" cap="none" spc="0" baseline="0">
              <a:solidFill>
                <a:srgbClr val="000000"/>
              </a:solidFill>
              <a:uFillTx/>
              <a:latin typeface="Arial" pitchFamily="18"/>
              <a:ea typeface="DejaVu Sans" pitchFamily="2"/>
              <a:cs typeface="Lohit Hindi" pitchFamily="2"/>
            </a:endParaRPr>
          </a:p>
        </p:txBody>
      </p:sp>
      <p:sp>
        <p:nvSpPr>
          <p:cNvPr id="4" name="Footer Placeholder 3">
            <a:extLst>
              <a:ext uri="{FF2B5EF4-FFF2-40B4-BE49-F238E27FC236}">
                <a16:creationId xmlns:a16="http://schemas.microsoft.com/office/drawing/2014/main" id="{BCDA6136-763B-4FD1-8D39-3F7988E4861E}"/>
              </a:ext>
            </a:extLst>
          </p:cNvPr>
          <p:cNvSpPr txBox="1">
            <a:spLocks noGrp="1"/>
          </p:cNvSpPr>
          <p:nvPr>
            <p:ph type="ftr" sz="quarter" idx="2"/>
          </p:nvPr>
        </p:nvSpPr>
        <p:spPr>
          <a:xfrm>
            <a:off x="0" y="9555480"/>
            <a:ext cx="3372837" cy="502563"/>
          </a:xfrm>
          <a:prstGeom prst="rect">
            <a:avLst/>
          </a:prstGeom>
          <a:noFill/>
          <a:ln>
            <a:noFill/>
          </a:ln>
        </p:spPr>
        <p:txBody>
          <a:bodyPr vert="horz" wrap="none" lIns="90004" tIns="44997" rIns="90004" bIns="44997" anchor="b" anchorCtr="0" compatLnSpc="0">
            <a:noAutofit/>
          </a:bodyPr>
          <a:lstStyle/>
          <a:p>
            <a:pPr marL="0" marR="0" lvl="0" indent="0" algn="l" defTabSz="914400" rtl="0" fontAlgn="auto" hangingPunct="0">
              <a:lnSpc>
                <a:spcPct val="100000"/>
              </a:lnSpc>
              <a:spcBef>
                <a:spcPts val="0"/>
              </a:spcBef>
              <a:spcAft>
                <a:spcPts val="0"/>
              </a:spcAft>
              <a:buNone/>
              <a:tabLst/>
              <a:defRPr sz="1400" b="0" i="0" u="none" strike="noStrike" kern="0" cap="none" spc="0" baseline="0">
                <a:solidFill>
                  <a:srgbClr val="000000"/>
                </a:solidFill>
                <a:uFillTx/>
              </a:defRPr>
            </a:pPr>
            <a:endParaRPr lang="en-US" sz="1400" b="0" i="0" u="none" strike="noStrike" kern="1200" cap="none" spc="0" baseline="0">
              <a:solidFill>
                <a:srgbClr val="000000"/>
              </a:solidFill>
              <a:uFillTx/>
              <a:latin typeface="Arial" pitchFamily="18"/>
              <a:ea typeface="DejaVu Sans" pitchFamily="2"/>
              <a:cs typeface="Lohit Hindi" pitchFamily="2"/>
            </a:endParaRPr>
          </a:p>
        </p:txBody>
      </p:sp>
      <p:sp>
        <p:nvSpPr>
          <p:cNvPr id="5" name="Slide Number Placeholder 4">
            <a:extLst>
              <a:ext uri="{FF2B5EF4-FFF2-40B4-BE49-F238E27FC236}">
                <a16:creationId xmlns:a16="http://schemas.microsoft.com/office/drawing/2014/main" id="{71970F7C-0461-437D-8CBE-17B79EDCFBE3}"/>
              </a:ext>
            </a:extLst>
          </p:cNvPr>
          <p:cNvSpPr txBox="1">
            <a:spLocks noGrp="1"/>
          </p:cNvSpPr>
          <p:nvPr>
            <p:ph type="sldNum" sz="quarter" idx="3"/>
          </p:nvPr>
        </p:nvSpPr>
        <p:spPr>
          <a:xfrm>
            <a:off x="4399196" y="9555480"/>
            <a:ext cx="3372837" cy="502563"/>
          </a:xfrm>
          <a:prstGeom prst="rect">
            <a:avLst/>
          </a:prstGeom>
          <a:noFill/>
          <a:ln>
            <a:noFill/>
          </a:ln>
        </p:spPr>
        <p:txBody>
          <a:bodyPr vert="horz" wrap="none" lIns="90004" tIns="44997" rIns="90004" bIns="44997" anchor="b" anchorCtr="0" compatLnSpc="0">
            <a:noAutofit/>
          </a:bodyPr>
          <a:lstStyle/>
          <a:p>
            <a:pPr marL="0" marR="0" lvl="0" indent="0" algn="r" defTabSz="914400" rtl="0" fontAlgn="auto" hangingPunct="0">
              <a:lnSpc>
                <a:spcPct val="100000"/>
              </a:lnSpc>
              <a:spcBef>
                <a:spcPts val="0"/>
              </a:spcBef>
              <a:spcAft>
                <a:spcPts val="0"/>
              </a:spcAft>
              <a:buNone/>
              <a:tabLst/>
              <a:defRPr sz="1400" b="0" i="0" u="none" strike="noStrike" kern="0" cap="none" spc="0" baseline="0">
                <a:solidFill>
                  <a:srgbClr val="000000"/>
                </a:solidFill>
                <a:uFillTx/>
              </a:defRPr>
            </a:pPr>
            <a:fld id="{FC5AB5B2-A786-4AF0-921B-FD672D3EA9A1}" type="slidenum">
              <a:t>‹#›</a:t>
            </a:fld>
            <a:endParaRPr lang="en-US" sz="1400" b="0" i="0" u="none" strike="noStrike" kern="1200" cap="none" spc="0" baseline="0">
              <a:solidFill>
                <a:srgbClr val="000000"/>
              </a:solidFill>
              <a:uFillTx/>
              <a:latin typeface="Arial" pitchFamily="18"/>
              <a:ea typeface="DejaVu Sans" pitchFamily="2"/>
              <a:cs typeface="Lohit Hindi" pitchFamily="2"/>
            </a:endParaRPr>
          </a:p>
        </p:txBody>
      </p:sp>
    </p:spTree>
    <p:extLst>
      <p:ext uri="{BB962C8B-B14F-4D97-AF65-F5344CB8AC3E}">
        <p14:creationId xmlns:p14="http://schemas.microsoft.com/office/powerpoint/2010/main" val="39226223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C442F8-71B3-4806-A829-6FC751B8C6A6}"/>
              </a:ext>
            </a:extLst>
          </p:cNvPr>
          <p:cNvSpPr>
            <a:spLocks noGrp="1" noRot="1" noChangeAspect="1"/>
          </p:cNvSpPr>
          <p:nvPr>
            <p:ph type="sldImg" idx="2"/>
          </p:nvPr>
        </p:nvSpPr>
        <p:spPr>
          <a:xfrm>
            <a:off x="1137961" y="764282"/>
            <a:ext cx="5495397" cy="3771003"/>
          </a:xfrm>
          <a:prstGeom prst="rect">
            <a:avLst/>
          </a:prstGeom>
          <a:noFill/>
          <a:ln>
            <a:noFill/>
            <a:prstDash val="solid"/>
          </a:ln>
        </p:spPr>
      </p:sp>
      <p:sp>
        <p:nvSpPr>
          <p:cNvPr id="3" name="Notes Placeholder 2">
            <a:extLst>
              <a:ext uri="{FF2B5EF4-FFF2-40B4-BE49-F238E27FC236}">
                <a16:creationId xmlns:a16="http://schemas.microsoft.com/office/drawing/2014/main" id="{ECC1E44B-2ADC-4AD6-AEAC-190AAE3594F2}"/>
              </a:ext>
            </a:extLst>
          </p:cNvPr>
          <p:cNvSpPr txBox="1">
            <a:spLocks noGrp="1"/>
          </p:cNvSpPr>
          <p:nvPr>
            <p:ph type="body" sz="quarter" idx="3"/>
          </p:nvPr>
        </p:nvSpPr>
        <p:spPr>
          <a:xfrm>
            <a:off x="777240" y="4777557"/>
            <a:ext cx="6217563" cy="4525923"/>
          </a:xfrm>
          <a:prstGeom prst="rect">
            <a:avLst/>
          </a:prstGeom>
          <a:noFill/>
          <a:ln>
            <a:noFill/>
          </a:ln>
        </p:spPr>
        <p:txBody>
          <a:bodyPr vert="horz" wrap="square" lIns="0" tIns="0" rIns="0" bIns="0" anchor="t" anchorCtr="0" compatLnSpc="1">
            <a:noAutofit/>
          </a:bodyPr>
          <a:lstStyle/>
          <a:p>
            <a:pPr lvl="0"/>
            <a:endParaRPr lang="en-US"/>
          </a:p>
        </p:txBody>
      </p:sp>
      <p:sp>
        <p:nvSpPr>
          <p:cNvPr id="4" name="Notes Placeholder 3">
            <a:extLst>
              <a:ext uri="{FF2B5EF4-FFF2-40B4-BE49-F238E27FC236}">
                <a16:creationId xmlns:a16="http://schemas.microsoft.com/office/drawing/2014/main" id="{F5F9EF1B-80B5-41C7-B63B-5507BE039452}"/>
              </a:ext>
            </a:extLst>
          </p:cNvPr>
          <p:cNvSpPr txBox="1">
            <a:spLocks noGrp="1"/>
          </p:cNvSpPr>
          <p:nvPr>
            <p:ph type="body" sz="quarter" idx="4294967295"/>
          </p:nvPr>
        </p:nvSpPr>
        <p:spPr>
          <a:xfrm>
            <a:off x="777240" y="4777557"/>
            <a:ext cx="6217563" cy="4525923"/>
          </a:xfrm>
          <a:prstGeom prst="rect">
            <a:avLst/>
          </a:prstGeom>
          <a:noFill/>
          <a:ln>
            <a:noFill/>
          </a:ln>
        </p:spPr>
        <p:txBody>
          <a:bodyPr vert="horz" wrap="square" lIns="0" tIns="0" rIns="0" bIns="0" anchor="t" anchorCtr="0" compatLnSpc="1">
            <a:noAutofit/>
          </a:bodyPr>
          <a:lstStyle/>
          <a:p>
            <a:pPr lvl="0"/>
            <a:endParaRPr lang="en-US"/>
          </a:p>
        </p:txBody>
      </p:sp>
      <p:sp>
        <p:nvSpPr>
          <p:cNvPr id="5" name="Header Placeholder 4">
            <a:extLst>
              <a:ext uri="{FF2B5EF4-FFF2-40B4-BE49-F238E27FC236}">
                <a16:creationId xmlns:a16="http://schemas.microsoft.com/office/drawing/2014/main" id="{9AE3060C-EB48-4464-A3FF-0A0B0645DFEF}"/>
              </a:ext>
            </a:extLst>
          </p:cNvPr>
          <p:cNvSpPr txBox="1">
            <a:spLocks noGrp="1"/>
          </p:cNvSpPr>
          <p:nvPr>
            <p:ph type="hdr" sz="quarter"/>
          </p:nvPr>
        </p:nvSpPr>
        <p:spPr>
          <a:xfrm>
            <a:off x="0" y="0"/>
            <a:ext cx="3372480" cy="502563"/>
          </a:xfrm>
          <a:prstGeom prst="rect">
            <a:avLst/>
          </a:prstGeom>
          <a:noFill/>
          <a:ln>
            <a:noFill/>
          </a:ln>
        </p:spPr>
        <p:txBody>
          <a:bodyPr vert="horz" wrap="square" lIns="0" tIns="0" rIns="0" bIns="0" anchor="t" anchorCtr="0" compatLnSpc="1">
            <a:noAutofit/>
          </a:bodyPr>
          <a:lstStyle>
            <a:lvl1pPr marL="0" marR="0" lvl="0" indent="0" algn="l" defTabSz="914400" rtl="0" fontAlgn="auto" hangingPunct="0">
              <a:lnSpc>
                <a:spcPct val="100000"/>
              </a:lnSpc>
              <a:spcBef>
                <a:spcPts val="0"/>
              </a:spcBef>
              <a:spcAft>
                <a:spcPts val="0"/>
              </a:spcAft>
              <a:buNone/>
              <a:tabLst/>
              <a:defRPr lang="en-US" sz="1400" b="0" i="0" u="none" strike="noStrike" kern="1200" cap="none" spc="0" baseline="0">
                <a:solidFill>
                  <a:srgbClr val="FFFFFF"/>
                </a:solidFill>
                <a:uFillTx/>
                <a:latin typeface="FreeSans" pitchFamily="34"/>
                <a:ea typeface="DejaVu Sans" pitchFamily="2"/>
                <a:cs typeface="Tahoma" pitchFamily="2"/>
              </a:defRPr>
            </a:lvl1pPr>
          </a:lstStyle>
          <a:p>
            <a:pPr lvl="0"/>
            <a:endParaRPr lang="en-US"/>
          </a:p>
        </p:txBody>
      </p:sp>
      <p:sp>
        <p:nvSpPr>
          <p:cNvPr id="6" name="Date Placeholder 5">
            <a:extLst>
              <a:ext uri="{FF2B5EF4-FFF2-40B4-BE49-F238E27FC236}">
                <a16:creationId xmlns:a16="http://schemas.microsoft.com/office/drawing/2014/main" id="{D632AEDE-C6CE-46A6-94CF-7FB248E1D7B4}"/>
              </a:ext>
            </a:extLst>
          </p:cNvPr>
          <p:cNvSpPr txBox="1">
            <a:spLocks noGrp="1"/>
          </p:cNvSpPr>
          <p:nvPr>
            <p:ph type="dt" idx="1"/>
          </p:nvPr>
        </p:nvSpPr>
        <p:spPr>
          <a:xfrm>
            <a:off x="4399196" y="0"/>
            <a:ext cx="3372480" cy="502563"/>
          </a:xfrm>
          <a:prstGeom prst="rect">
            <a:avLst/>
          </a:prstGeom>
          <a:noFill/>
          <a:ln>
            <a:noFill/>
          </a:ln>
        </p:spPr>
        <p:txBody>
          <a:bodyPr vert="horz" wrap="square" lIns="0" tIns="0" rIns="0" bIns="0" anchor="t" anchorCtr="0" compatLnSpc="1">
            <a:noAutofit/>
          </a:bodyPr>
          <a:lstStyle>
            <a:lvl1pPr marL="0" marR="0" lvl="0" indent="0" algn="r" defTabSz="914400" rtl="0" fontAlgn="auto" hangingPunct="0">
              <a:lnSpc>
                <a:spcPct val="100000"/>
              </a:lnSpc>
              <a:spcBef>
                <a:spcPts val="0"/>
              </a:spcBef>
              <a:spcAft>
                <a:spcPts val="0"/>
              </a:spcAft>
              <a:buNone/>
              <a:tabLst/>
              <a:defRPr lang="en-US" sz="1400" b="0" i="0" u="none" strike="noStrike" kern="1200" cap="none" spc="0" baseline="0">
                <a:solidFill>
                  <a:srgbClr val="FFFFFF"/>
                </a:solidFill>
                <a:uFillTx/>
                <a:latin typeface="FreeSans" pitchFamily="34"/>
                <a:ea typeface="DejaVu Sans" pitchFamily="2"/>
                <a:cs typeface="Tahoma" pitchFamily="2"/>
              </a:defRPr>
            </a:lvl1pPr>
          </a:lstStyle>
          <a:p>
            <a:pPr lvl="0"/>
            <a:endParaRPr lang="en-US"/>
          </a:p>
        </p:txBody>
      </p:sp>
      <p:sp>
        <p:nvSpPr>
          <p:cNvPr id="7" name="Footer Placeholder 6">
            <a:extLst>
              <a:ext uri="{FF2B5EF4-FFF2-40B4-BE49-F238E27FC236}">
                <a16:creationId xmlns:a16="http://schemas.microsoft.com/office/drawing/2014/main" id="{D4A56AC1-FB4B-40BC-8F52-959D63BC488E}"/>
              </a:ext>
            </a:extLst>
          </p:cNvPr>
          <p:cNvSpPr txBox="1">
            <a:spLocks noGrp="1"/>
          </p:cNvSpPr>
          <p:nvPr>
            <p:ph type="ftr" sz="quarter" idx="4"/>
          </p:nvPr>
        </p:nvSpPr>
        <p:spPr>
          <a:xfrm>
            <a:off x="0" y="9555480"/>
            <a:ext cx="3372480" cy="502563"/>
          </a:xfrm>
          <a:prstGeom prst="rect">
            <a:avLst/>
          </a:prstGeom>
          <a:noFill/>
          <a:ln>
            <a:noFill/>
          </a:ln>
        </p:spPr>
        <p:txBody>
          <a:bodyPr vert="horz" wrap="square" lIns="0" tIns="0" rIns="0" bIns="0" anchor="b" anchorCtr="0" compatLnSpc="1">
            <a:noAutofit/>
          </a:bodyPr>
          <a:lstStyle>
            <a:lvl1pPr marL="0" marR="0" lvl="0" indent="0" algn="l" defTabSz="914400" rtl="0" fontAlgn="auto" hangingPunct="0">
              <a:lnSpc>
                <a:spcPct val="100000"/>
              </a:lnSpc>
              <a:spcBef>
                <a:spcPts val="0"/>
              </a:spcBef>
              <a:spcAft>
                <a:spcPts val="0"/>
              </a:spcAft>
              <a:buNone/>
              <a:tabLst/>
              <a:defRPr lang="en-US" sz="1400" b="0" i="0" u="none" strike="noStrike" kern="1200" cap="none" spc="0" baseline="0">
                <a:solidFill>
                  <a:srgbClr val="FFFFFF"/>
                </a:solidFill>
                <a:uFillTx/>
                <a:latin typeface="FreeSans" pitchFamily="34"/>
                <a:ea typeface="DejaVu Sans" pitchFamily="2"/>
                <a:cs typeface="Tahoma" pitchFamily="2"/>
              </a:defRPr>
            </a:lvl1pPr>
          </a:lstStyle>
          <a:p>
            <a:pPr lvl="0"/>
            <a:endParaRPr lang="en-US"/>
          </a:p>
        </p:txBody>
      </p:sp>
      <p:sp>
        <p:nvSpPr>
          <p:cNvPr id="8" name="Slide Number Placeholder 7">
            <a:extLst>
              <a:ext uri="{FF2B5EF4-FFF2-40B4-BE49-F238E27FC236}">
                <a16:creationId xmlns:a16="http://schemas.microsoft.com/office/drawing/2014/main" id="{A374387D-E473-4698-9860-ED082202B7AB}"/>
              </a:ext>
            </a:extLst>
          </p:cNvPr>
          <p:cNvSpPr txBox="1">
            <a:spLocks noGrp="1"/>
          </p:cNvSpPr>
          <p:nvPr>
            <p:ph type="sldNum" sz="quarter" idx="5"/>
          </p:nvPr>
        </p:nvSpPr>
        <p:spPr>
          <a:xfrm>
            <a:off x="4399196" y="9555480"/>
            <a:ext cx="3372480" cy="502563"/>
          </a:xfrm>
          <a:prstGeom prst="rect">
            <a:avLst/>
          </a:prstGeom>
          <a:noFill/>
          <a:ln>
            <a:noFill/>
          </a:ln>
        </p:spPr>
        <p:txBody>
          <a:bodyPr vert="horz" wrap="square" lIns="0" tIns="0" rIns="0" bIns="0" anchor="b" anchorCtr="0" compatLnSpc="1">
            <a:noAutofit/>
          </a:bodyPr>
          <a:lstStyle>
            <a:lvl1pPr marL="0" marR="0" lvl="0" indent="0" algn="r" defTabSz="914400" rtl="0" fontAlgn="auto" hangingPunct="0">
              <a:lnSpc>
                <a:spcPct val="100000"/>
              </a:lnSpc>
              <a:spcBef>
                <a:spcPts val="0"/>
              </a:spcBef>
              <a:spcAft>
                <a:spcPts val="0"/>
              </a:spcAft>
              <a:buNone/>
              <a:tabLst/>
              <a:defRPr lang="en-US" sz="1400" b="0" i="0" u="none" strike="noStrike" kern="1200" cap="none" spc="0" baseline="0">
                <a:solidFill>
                  <a:srgbClr val="FFFFFF"/>
                </a:solidFill>
                <a:uFillTx/>
                <a:latin typeface="FreeSans" pitchFamily="34"/>
                <a:ea typeface="DejaVu Sans" pitchFamily="2"/>
                <a:cs typeface="Tahoma" pitchFamily="2"/>
              </a:defRPr>
            </a:lvl1pPr>
          </a:lstStyle>
          <a:p>
            <a:pPr lvl="0"/>
            <a:fld id="{592D7CC6-F0CB-4835-AEAE-990B5B44F055}" type="slidenum">
              <a:t>‹#›</a:t>
            </a:fld>
            <a:fld id="{A370D5D1-38E9-4954-AC2A-BA61D0D95B10}" type="slidenum">
              <a:t>‹#›</a:t>
            </a:fld>
            <a:endParaRPr lang="en-US"/>
          </a:p>
        </p:txBody>
      </p:sp>
    </p:spTree>
    <p:extLst>
      <p:ext uri="{BB962C8B-B14F-4D97-AF65-F5344CB8AC3E}">
        <p14:creationId xmlns:p14="http://schemas.microsoft.com/office/powerpoint/2010/main" val="3680454685"/>
      </p:ext>
    </p:extLst>
  </p:cSld>
  <p:clrMap bg1="lt1" tx1="dk1" bg2="lt2" tx2="dk2" accent1="accent1" accent2="accent2" accent3="accent3" accent4="accent4" accent5="accent5" accent6="accent6" hlink="hlink" folHlink="folHlink"/>
  <p:notesStyle>
    <a:lvl1pPr marL="215999" marR="0" lvl="0" indent="0" defTabSz="914400" rtl="0" fontAlgn="auto" hangingPunct="0">
      <a:lnSpc>
        <a:spcPct val="100000"/>
      </a:lnSpc>
      <a:spcBef>
        <a:spcPts val="0"/>
      </a:spcBef>
      <a:spcAft>
        <a:spcPts val="0"/>
      </a:spcAft>
      <a:buNone/>
      <a:tabLst/>
      <a:defRPr lang="en-US" sz="2640" b="0" i="0" u="none" strike="noStrike" kern="1200" cap="none" spc="0" baseline="0">
        <a:solidFill>
          <a:srgbClr val="000000"/>
        </a:solidFill>
        <a:uFillTx/>
        <a:latin typeface="Liberation Sans" pitchFamily="18"/>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7">
            <a:extLst>
              <a:ext uri="{FF2B5EF4-FFF2-40B4-BE49-F238E27FC236}">
                <a16:creationId xmlns:a16="http://schemas.microsoft.com/office/drawing/2014/main" id="{9A524F88-52E4-4743-8B15-2708DFB611DC}"/>
              </a:ext>
            </a:extLst>
          </p:cNvPr>
          <p:cNvSpPr txBox="1"/>
          <p:nvPr/>
        </p:nvSpPr>
        <p:spPr>
          <a:xfrm>
            <a:off x="4399196" y="9555480"/>
            <a:ext cx="3372480" cy="502563"/>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9E424B5E-BC87-4380-BCF2-F202F49DA94A}" type="slidenum">
              <a:t>1</a:t>
            </a:fld>
            <a:fld id="{C35F9C9C-B719-4981-BCF2-4524DA5F79BA}" type="slidenum">
              <a:t>1</a:t>
            </a:fld>
            <a:endParaRPr lang="en-US" sz="1400" b="0" i="0" u="none" strike="noStrike" kern="1200" cap="none" spc="0" baseline="0">
              <a:solidFill>
                <a:srgbClr val="FFFFFF"/>
              </a:solidFill>
              <a:uFillTx/>
              <a:latin typeface="FreeSans" pitchFamily="34"/>
              <a:ea typeface="DejaVu Sans" pitchFamily="2"/>
              <a:cs typeface="Tahoma" pitchFamily="2"/>
            </a:endParaRPr>
          </a:p>
        </p:txBody>
      </p:sp>
      <p:sp>
        <p:nvSpPr>
          <p:cNvPr id="3" name="Slide Image Placeholder 1">
            <a:extLst>
              <a:ext uri="{FF2B5EF4-FFF2-40B4-BE49-F238E27FC236}">
                <a16:creationId xmlns:a16="http://schemas.microsoft.com/office/drawing/2014/main" id="{AED410DC-2CF0-4824-9410-E9127967FA48}"/>
              </a:ext>
            </a:extLst>
          </p:cNvPr>
          <p:cNvSpPr>
            <a:spLocks noGrp="1" noRot="1" noChangeAspect="1"/>
          </p:cNvSpPr>
          <p:nvPr>
            <p:ph type="sldImg"/>
          </p:nvPr>
        </p:nvSpPr>
        <p:spPr>
          <a:xfrm>
            <a:off x="1370008" y="763588"/>
            <a:ext cx="5030791" cy="3771899"/>
          </a:xfrm>
          <a:solidFill>
            <a:srgbClr val="729FCF"/>
          </a:solidFill>
          <a:ln w="25402">
            <a:solidFill>
              <a:srgbClr val="3465AF"/>
            </a:solidFill>
            <a:prstDash val="solid"/>
          </a:ln>
        </p:spPr>
      </p:sp>
      <p:sp>
        <p:nvSpPr>
          <p:cNvPr id="4" name="Notes Placeholder 2">
            <a:extLst>
              <a:ext uri="{FF2B5EF4-FFF2-40B4-BE49-F238E27FC236}">
                <a16:creationId xmlns:a16="http://schemas.microsoft.com/office/drawing/2014/main" id="{22F9ECC9-B9CA-4AE7-AD5D-2F6219B0EABB}"/>
              </a:ext>
            </a:extLst>
          </p:cNvPr>
          <p:cNvSpPr txBox="1">
            <a:spLocks noGrp="1"/>
          </p:cNvSpPr>
          <p:nvPr>
            <p:ph type="body" sz="quarter" idx="1"/>
          </p:nvPr>
        </p:nvSpPr>
        <p:spPr/>
        <p:txBody>
          <a:bodyPr>
            <a:spAutoFit/>
          </a:bodyPr>
          <a:lstStyle/>
          <a:p>
            <a:pPr lvl="0"/>
            <a:r>
              <a:rPr lang="en-US"/>
              <a:t>Intro: Early memories of Spokane: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7">
            <a:extLst>
              <a:ext uri="{FF2B5EF4-FFF2-40B4-BE49-F238E27FC236}">
                <a16:creationId xmlns:a16="http://schemas.microsoft.com/office/drawing/2014/main" id="{CE610420-AC5E-45CF-BAF0-B65B145472B0}"/>
              </a:ext>
            </a:extLst>
          </p:cNvPr>
          <p:cNvSpPr txBox="1"/>
          <p:nvPr/>
        </p:nvSpPr>
        <p:spPr>
          <a:xfrm>
            <a:off x="4399196" y="9555480"/>
            <a:ext cx="3372480" cy="502563"/>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83032770-28FD-4306-BB78-C0A78EA23EB8}" type="slidenum">
              <a:t>10</a:t>
            </a:fld>
            <a:fld id="{5B723842-7FFD-4D90-92FC-D432CA1F331A}" type="slidenum">
              <a:t>10</a:t>
            </a:fld>
            <a:endParaRPr lang="en-US" sz="1400" b="0" i="0" u="none" strike="noStrike" kern="1200" cap="none" spc="0" baseline="0">
              <a:solidFill>
                <a:srgbClr val="FFFFFF"/>
              </a:solidFill>
              <a:uFillTx/>
              <a:latin typeface="FreeSans" pitchFamily="34"/>
              <a:ea typeface="DejaVu Sans" pitchFamily="2"/>
              <a:cs typeface="Tahoma" pitchFamily="2"/>
            </a:endParaRPr>
          </a:p>
        </p:txBody>
      </p:sp>
      <p:sp>
        <p:nvSpPr>
          <p:cNvPr id="3" name="Slide Image Placeholder 1">
            <a:extLst>
              <a:ext uri="{FF2B5EF4-FFF2-40B4-BE49-F238E27FC236}">
                <a16:creationId xmlns:a16="http://schemas.microsoft.com/office/drawing/2014/main" id="{B8B1B484-5D8C-41D6-A4FB-23DAFB012C1C}"/>
              </a:ext>
            </a:extLst>
          </p:cNvPr>
          <p:cNvSpPr>
            <a:spLocks noGrp="1" noRot="1" noChangeAspect="1"/>
          </p:cNvSpPr>
          <p:nvPr>
            <p:ph type="sldImg"/>
          </p:nvPr>
        </p:nvSpPr>
        <p:spPr>
          <a:xfrm>
            <a:off x="1370008" y="763588"/>
            <a:ext cx="5030791" cy="3771899"/>
          </a:xfrm>
          <a:solidFill>
            <a:srgbClr val="729FCF"/>
          </a:solidFill>
          <a:ln w="25402">
            <a:solidFill>
              <a:srgbClr val="3465AF"/>
            </a:solidFill>
            <a:prstDash val="solid"/>
          </a:ln>
        </p:spPr>
      </p:sp>
      <p:sp>
        <p:nvSpPr>
          <p:cNvPr id="4" name="Notes Placeholder 2">
            <a:extLst>
              <a:ext uri="{FF2B5EF4-FFF2-40B4-BE49-F238E27FC236}">
                <a16:creationId xmlns:a16="http://schemas.microsoft.com/office/drawing/2014/main" id="{0A335029-82D8-4FD6-9015-866953BCD979}"/>
              </a:ext>
            </a:extLst>
          </p:cNvPr>
          <p:cNvSpPr txBox="1">
            <a:spLocks noGrp="1"/>
          </p:cNvSpPr>
          <p:nvPr>
            <p:ph type="body" sz="quarter" idx="1"/>
          </p:nvPr>
        </p:nvSpPr>
        <p:spPr/>
        <p:txBody>
          <a:bodyPr/>
          <a:lstStyle/>
          <a:p>
            <a:pPr lvl="1"/>
            <a:r>
              <a:rPr lang="en-US">
                <a:solidFill>
                  <a:srgbClr val="000000"/>
                </a:solidFill>
                <a:latin typeface="Calibri"/>
              </a:rPr>
              <a:t>||| After this, God delivered the Ten Commandments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7">
            <a:extLst>
              <a:ext uri="{FF2B5EF4-FFF2-40B4-BE49-F238E27FC236}">
                <a16:creationId xmlns:a16="http://schemas.microsoft.com/office/drawing/2014/main" id="{8F17EEBB-0CEE-4FAF-9AEF-B5899219EE93}"/>
              </a:ext>
            </a:extLst>
          </p:cNvPr>
          <p:cNvSpPr txBox="1"/>
          <p:nvPr/>
        </p:nvSpPr>
        <p:spPr>
          <a:xfrm>
            <a:off x="4399196" y="9555480"/>
            <a:ext cx="3372480" cy="502563"/>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F1FCCF85-B203-4E45-8015-E3206D8B0891}" type="slidenum">
              <a:t>11</a:t>
            </a:fld>
            <a:fld id="{E0A77ECC-6ACF-4C8F-9209-EEBF73EF68FF}" type="slidenum">
              <a:t>11</a:t>
            </a:fld>
            <a:endParaRPr lang="en-US" sz="1400" b="0" i="0" u="none" strike="noStrike" kern="1200" cap="none" spc="0" baseline="0">
              <a:solidFill>
                <a:srgbClr val="FFFFFF"/>
              </a:solidFill>
              <a:uFillTx/>
              <a:latin typeface="FreeSans" pitchFamily="34"/>
              <a:ea typeface="DejaVu Sans" pitchFamily="2"/>
              <a:cs typeface="Tahoma" pitchFamily="2"/>
            </a:endParaRPr>
          </a:p>
        </p:txBody>
      </p:sp>
      <p:sp>
        <p:nvSpPr>
          <p:cNvPr id="3" name="Slide Image Placeholder 1">
            <a:extLst>
              <a:ext uri="{FF2B5EF4-FFF2-40B4-BE49-F238E27FC236}">
                <a16:creationId xmlns:a16="http://schemas.microsoft.com/office/drawing/2014/main" id="{72849046-9EDE-4A41-97D0-10E1E9D19944}"/>
              </a:ext>
            </a:extLst>
          </p:cNvPr>
          <p:cNvSpPr>
            <a:spLocks noGrp="1" noRot="1" noChangeAspect="1"/>
          </p:cNvSpPr>
          <p:nvPr>
            <p:ph type="sldImg"/>
          </p:nvPr>
        </p:nvSpPr>
        <p:spPr>
          <a:xfrm>
            <a:off x="1370008" y="763588"/>
            <a:ext cx="5030791" cy="3771899"/>
          </a:xfrm>
          <a:solidFill>
            <a:srgbClr val="729FCF"/>
          </a:solidFill>
          <a:ln w="25402">
            <a:solidFill>
              <a:srgbClr val="3465AF"/>
            </a:solidFill>
            <a:prstDash val="solid"/>
          </a:ln>
        </p:spPr>
      </p:sp>
      <p:sp>
        <p:nvSpPr>
          <p:cNvPr id="4" name="Notes Placeholder 2">
            <a:extLst>
              <a:ext uri="{FF2B5EF4-FFF2-40B4-BE49-F238E27FC236}">
                <a16:creationId xmlns:a16="http://schemas.microsoft.com/office/drawing/2014/main" id="{12F1CE44-2F63-4013-ADB5-E3D31B13DC91}"/>
              </a:ext>
            </a:extLst>
          </p:cNvPr>
          <p:cNvSpPr txBox="1">
            <a:spLocks noGrp="1"/>
          </p:cNvSpPr>
          <p:nvPr>
            <p:ph type="body" sz="quarter" idx="1"/>
          </p:nvPr>
        </p:nvSpPr>
        <p:spPr/>
        <p:txBody>
          <a:bodyPr/>
          <a:lstStyle/>
          <a:p>
            <a:pPr lvl="1"/>
            <a:r>
              <a:rPr lang="en-US">
                <a:solidFill>
                  <a:srgbClr val="000000"/>
                </a:solidFill>
                <a:latin typeface="Calibri"/>
              </a:rPr>
              <a:t>||| Notice the immediate reaction of the Israelites: ch. 20:18, 19. They were afraid and wanted to avoid direct contact with God.</a:t>
            </a:r>
          </a:p>
          <a:p>
            <a:pPr lvl="1"/>
            <a:endParaRPr lang="en-US">
              <a:solidFill>
                <a:srgbClr val="000000"/>
              </a:solidFill>
              <a:latin typeface="Calibri"/>
            </a:endParaRPr>
          </a:p>
          <a:p>
            <a:pPr lvl="1"/>
            <a:endParaRPr lang="en-US">
              <a:solidFill>
                <a:srgbClr val="000000"/>
              </a:solidFill>
              <a:latin typeface="Calibri"/>
            </a:endParaRPr>
          </a:p>
          <a:p>
            <a:pPr lvl="0"/>
            <a:r>
              <a:rPr lang="en-US" u="sng"/>
              <a:t>“Now when all the people saw the thunder and the flashes of lightning and the sound of the trumpet and the mountain smoking, the people </a:t>
            </a:r>
            <a:r>
              <a:rPr lang="en-US" b="1" u="sng">
                <a:solidFill>
                  <a:srgbClr val="FFFF00"/>
                </a:solidFill>
              </a:rPr>
              <a:t>were afraid</a:t>
            </a:r>
            <a:r>
              <a:rPr lang="en-US" u="sng"/>
              <a:t> and </a:t>
            </a:r>
            <a:r>
              <a:rPr lang="en-US" b="1" u="sng">
                <a:solidFill>
                  <a:srgbClr val="FFFF00"/>
                </a:solidFill>
              </a:rPr>
              <a:t>trembled</a:t>
            </a:r>
            <a:r>
              <a:rPr lang="en-US" u="sng">
                <a:solidFill>
                  <a:srgbClr val="FFFF00"/>
                </a:solidFill>
              </a:rPr>
              <a:t>,</a:t>
            </a:r>
            <a:r>
              <a:rPr lang="en-US" u="sng"/>
              <a:t> and they </a:t>
            </a:r>
            <a:r>
              <a:rPr lang="en-US" b="1" u="sng">
                <a:solidFill>
                  <a:srgbClr val="FFFF00"/>
                </a:solidFill>
              </a:rPr>
              <a:t>stood far off</a:t>
            </a:r>
            <a:r>
              <a:rPr lang="en-US" u="sng"/>
              <a:t>  and said to Moses, ‘You speak to us, and we will listen; but </a:t>
            </a:r>
            <a:r>
              <a:rPr lang="en-US" b="1" u="sng">
                <a:solidFill>
                  <a:srgbClr val="FFFF00"/>
                </a:solidFill>
              </a:rPr>
              <a:t>do not let God speak to us,</a:t>
            </a:r>
            <a:r>
              <a:rPr lang="en-US" u="sng"/>
              <a:t> lest we die.’ ”</a:t>
            </a:r>
          </a:p>
          <a:p>
            <a:pPr lvl="0"/>
            <a:endParaRPr lang="en-US"/>
          </a:p>
          <a:p>
            <a:pPr lvl="0"/>
            <a:r>
              <a:rPr lang="en-US"/>
              <a:t>Other instances</a:t>
            </a:r>
          </a:p>
          <a:p>
            <a:pPr lvl="1"/>
            <a:r>
              <a:rPr lang="en-US">
                <a:solidFill>
                  <a:srgbClr val="000000"/>
                </a:solidFill>
                <a:latin typeface="Calibri"/>
              </a:rPr>
              <a:t>In the Bible, when a person encounters God, or even an angel, the most common response is fear. Why? Not because God is angry, vengeful, or unjust, but because He is so much higher and greater than people.</a:t>
            </a:r>
          </a:p>
          <a:p>
            <a:pPr lvl="0"/>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7">
            <a:extLst>
              <a:ext uri="{FF2B5EF4-FFF2-40B4-BE49-F238E27FC236}">
                <a16:creationId xmlns:a16="http://schemas.microsoft.com/office/drawing/2014/main" id="{B8775536-51BC-4B06-8B72-09B40FD3B83C}"/>
              </a:ext>
            </a:extLst>
          </p:cNvPr>
          <p:cNvSpPr txBox="1"/>
          <p:nvPr/>
        </p:nvSpPr>
        <p:spPr>
          <a:xfrm>
            <a:off x="4399196" y="9555480"/>
            <a:ext cx="3372480" cy="502563"/>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C6167E51-889D-4CB1-BA32-4DFC70038285}" type="slidenum">
              <a:t>12</a:t>
            </a:fld>
            <a:fld id="{014298AF-1504-4419-99BF-BD787D60A201}" type="slidenum">
              <a:t>12</a:t>
            </a:fld>
            <a:endParaRPr lang="en-US" sz="1400" b="0" i="0" u="none" strike="noStrike" kern="1200" cap="none" spc="0" baseline="0">
              <a:solidFill>
                <a:srgbClr val="FFFFFF"/>
              </a:solidFill>
              <a:uFillTx/>
              <a:latin typeface="FreeSans" pitchFamily="34"/>
              <a:ea typeface="DejaVu Sans" pitchFamily="2"/>
              <a:cs typeface="Tahoma" pitchFamily="2"/>
            </a:endParaRPr>
          </a:p>
        </p:txBody>
      </p:sp>
      <p:sp>
        <p:nvSpPr>
          <p:cNvPr id="3" name="Slide Image Placeholder 1">
            <a:extLst>
              <a:ext uri="{FF2B5EF4-FFF2-40B4-BE49-F238E27FC236}">
                <a16:creationId xmlns:a16="http://schemas.microsoft.com/office/drawing/2014/main" id="{2197A8D6-E64B-4A5A-A683-2104AED146CC}"/>
              </a:ext>
            </a:extLst>
          </p:cNvPr>
          <p:cNvSpPr>
            <a:spLocks noGrp="1" noRot="1" noChangeAspect="1"/>
          </p:cNvSpPr>
          <p:nvPr>
            <p:ph type="sldImg"/>
          </p:nvPr>
        </p:nvSpPr>
        <p:spPr>
          <a:xfrm>
            <a:off x="1370008" y="763588"/>
            <a:ext cx="5030791" cy="3771899"/>
          </a:xfrm>
          <a:solidFill>
            <a:srgbClr val="729FCF"/>
          </a:solidFill>
          <a:ln w="25402">
            <a:solidFill>
              <a:srgbClr val="3465AF"/>
            </a:solidFill>
            <a:prstDash val="solid"/>
          </a:ln>
        </p:spPr>
      </p:sp>
      <p:sp>
        <p:nvSpPr>
          <p:cNvPr id="4" name="Notes Placeholder 2">
            <a:extLst>
              <a:ext uri="{FF2B5EF4-FFF2-40B4-BE49-F238E27FC236}">
                <a16:creationId xmlns:a16="http://schemas.microsoft.com/office/drawing/2014/main" id="{BD302391-DC2B-4F6E-8F37-AAB1BBBF75CB}"/>
              </a:ext>
            </a:extLst>
          </p:cNvPr>
          <p:cNvSpPr txBox="1">
            <a:spLocks noGrp="1"/>
          </p:cNvSpPr>
          <p:nvPr>
            <p:ph type="body" sz="quarter" idx="1"/>
          </p:nvPr>
        </p:nvSpPr>
        <p:spPr/>
        <p:txBody>
          <a:bodyPr/>
          <a:lstStyle/>
          <a:p>
            <a:pPr lvl="0"/>
            <a:r>
              <a:rPr lang="en-US"/>
              <a:t>||| Our lives</a:t>
            </a:r>
          </a:p>
          <a:p>
            <a:pPr lvl="1"/>
            <a:r>
              <a:rPr lang="en-US">
                <a:solidFill>
                  <a:srgbClr val="000000"/>
                </a:solidFill>
                <a:latin typeface="Calibri"/>
              </a:rPr>
              <a:t>Many of us have never taken the time to really contemplate God’s holiness. Perhaps we’re afraid to.</a:t>
            </a:r>
          </a:p>
          <a:p>
            <a:pPr lvl="1"/>
            <a:r>
              <a:rPr lang="en-US">
                <a:solidFill>
                  <a:srgbClr val="000000"/>
                </a:solidFill>
                <a:latin typeface="Calibri"/>
              </a:rPr>
              <a:t>As in Isaiah’s case, God’s holiness reveals our sins.</a:t>
            </a:r>
          </a:p>
          <a:p>
            <a:pPr lvl="1"/>
            <a:r>
              <a:rPr lang="en-US">
                <a:solidFill>
                  <a:srgbClr val="000000"/>
                </a:solidFill>
                <a:latin typeface="Calibri"/>
              </a:rPr>
              <a:t>The more we learn about God, the more we realize how unlike God we are.</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7">
            <a:extLst>
              <a:ext uri="{FF2B5EF4-FFF2-40B4-BE49-F238E27FC236}">
                <a16:creationId xmlns:a16="http://schemas.microsoft.com/office/drawing/2014/main" id="{960D66B0-CE76-4284-AD08-7CE23D335A14}"/>
              </a:ext>
            </a:extLst>
          </p:cNvPr>
          <p:cNvSpPr txBox="1"/>
          <p:nvPr/>
        </p:nvSpPr>
        <p:spPr>
          <a:xfrm>
            <a:off x="4399196" y="9555480"/>
            <a:ext cx="3372480" cy="502563"/>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D0235B86-708B-4F27-91EA-16839882095E}" type="slidenum">
              <a:t>13</a:t>
            </a:fld>
            <a:fld id="{4362536B-CE47-4D17-86A9-B6DF068951AA}" type="slidenum">
              <a:t>13</a:t>
            </a:fld>
            <a:endParaRPr lang="en-US" sz="1400" b="0" i="0" u="none" strike="noStrike" kern="1200" cap="none" spc="0" baseline="0">
              <a:solidFill>
                <a:srgbClr val="FFFFFF"/>
              </a:solidFill>
              <a:uFillTx/>
              <a:latin typeface="FreeSans" pitchFamily="34"/>
              <a:ea typeface="DejaVu Sans" pitchFamily="2"/>
              <a:cs typeface="Tahoma" pitchFamily="2"/>
            </a:endParaRPr>
          </a:p>
        </p:txBody>
      </p:sp>
      <p:sp>
        <p:nvSpPr>
          <p:cNvPr id="3" name="Slide Image Placeholder 1">
            <a:extLst>
              <a:ext uri="{FF2B5EF4-FFF2-40B4-BE49-F238E27FC236}">
                <a16:creationId xmlns:a16="http://schemas.microsoft.com/office/drawing/2014/main" id="{F3E83D7F-C530-4B18-A780-0423AD2B3BC8}"/>
              </a:ext>
            </a:extLst>
          </p:cNvPr>
          <p:cNvSpPr>
            <a:spLocks noGrp="1" noRot="1" noChangeAspect="1"/>
          </p:cNvSpPr>
          <p:nvPr>
            <p:ph type="sldImg"/>
          </p:nvPr>
        </p:nvSpPr>
        <p:spPr>
          <a:xfrm>
            <a:off x="1370008" y="763588"/>
            <a:ext cx="5030791" cy="3771899"/>
          </a:xfrm>
          <a:solidFill>
            <a:srgbClr val="729FCF"/>
          </a:solidFill>
          <a:ln w="25402">
            <a:solidFill>
              <a:srgbClr val="3465AF"/>
            </a:solidFill>
            <a:prstDash val="solid"/>
          </a:ln>
        </p:spPr>
      </p:sp>
      <p:sp>
        <p:nvSpPr>
          <p:cNvPr id="4" name="Notes Placeholder 2">
            <a:extLst>
              <a:ext uri="{FF2B5EF4-FFF2-40B4-BE49-F238E27FC236}">
                <a16:creationId xmlns:a16="http://schemas.microsoft.com/office/drawing/2014/main" id="{29242E5E-FC9C-4103-9B5B-0598F2C835DD}"/>
              </a:ext>
            </a:extLst>
          </p:cNvPr>
          <p:cNvSpPr txBox="1">
            <a:spLocks noGrp="1"/>
          </p:cNvSpPr>
          <p:nvPr>
            <p:ph type="body" sz="quarter" idx="1"/>
          </p:nvPr>
        </p:nvSpPr>
        <p:spPr/>
        <p:txBody>
          <a:bodyPr/>
          <a:lstStyle/>
          <a:p>
            <a:pPr lvl="1"/>
            <a:r>
              <a:rPr lang="en-US">
                <a:solidFill>
                  <a:srgbClr val="000000"/>
                </a:solidFill>
                <a:latin typeface="Calibri"/>
              </a:rPr>
              <a:t>||| Paul was one of the apostles; he was perhaps one of the godliest men who ever lived, yet he didn’t think himself to be completely holy: Romans 7:21-24</a:t>
            </a:r>
          </a:p>
          <a:p>
            <a:pPr lvl="1"/>
            <a:endParaRPr lang="en-US">
              <a:solidFill>
                <a:srgbClr val="000000"/>
              </a:solidFill>
              <a:latin typeface="Calibri"/>
            </a:endParaRPr>
          </a:p>
          <a:p>
            <a:pPr lvl="1"/>
            <a:r>
              <a:rPr lang="en-US" u="sng">
                <a:solidFill>
                  <a:srgbClr val="000000"/>
                </a:solidFill>
                <a:latin typeface="Calibri"/>
              </a:rPr>
              <a:t>“</a:t>
            </a:r>
            <a:r>
              <a:rPr lang="en-US" sz="1000" u="sng">
                <a:solidFill>
                  <a:srgbClr val="00FFFF"/>
                </a:solidFill>
                <a:latin typeface="Calibri"/>
              </a:rPr>
              <a:t>21</a:t>
            </a:r>
            <a:r>
              <a:rPr lang="en-US" u="sng">
                <a:solidFill>
                  <a:srgbClr val="000000"/>
                </a:solidFill>
                <a:latin typeface="Calibri"/>
              </a:rPr>
              <a:t> So I find it to be a law that when I want to do right, evil lies close at hand. </a:t>
            </a:r>
            <a:r>
              <a:rPr lang="en-US" sz="1000" u="sng">
                <a:solidFill>
                  <a:srgbClr val="00FFFF"/>
                </a:solidFill>
                <a:latin typeface="Calibri"/>
              </a:rPr>
              <a:t>22</a:t>
            </a:r>
            <a:r>
              <a:rPr lang="en-US" u="sng">
                <a:solidFill>
                  <a:srgbClr val="000000"/>
                </a:solidFill>
                <a:latin typeface="Calibri"/>
              </a:rPr>
              <a:t> For </a:t>
            </a:r>
            <a:r>
              <a:rPr lang="en-US" b="1" u="sng">
                <a:solidFill>
                  <a:srgbClr val="FFFF00"/>
                </a:solidFill>
                <a:latin typeface="Calibri"/>
              </a:rPr>
              <a:t>I delight in the law of God</a:t>
            </a:r>
            <a:r>
              <a:rPr lang="en-US" u="sng">
                <a:solidFill>
                  <a:srgbClr val="FFFF00"/>
                </a:solidFill>
                <a:latin typeface="Calibri"/>
              </a:rPr>
              <a:t>,</a:t>
            </a:r>
            <a:r>
              <a:rPr lang="en-US" u="sng">
                <a:solidFill>
                  <a:srgbClr val="000000"/>
                </a:solidFill>
                <a:latin typeface="Calibri"/>
              </a:rPr>
              <a:t> in my inner being, </a:t>
            </a:r>
            <a:r>
              <a:rPr lang="en-US" sz="1000" u="sng">
                <a:solidFill>
                  <a:srgbClr val="00FFFF"/>
                </a:solidFill>
                <a:latin typeface="Calibri"/>
              </a:rPr>
              <a:t>23</a:t>
            </a:r>
            <a:r>
              <a:rPr lang="en-US" u="sng">
                <a:solidFill>
                  <a:srgbClr val="000000"/>
                </a:solidFill>
                <a:latin typeface="Calibri"/>
              </a:rPr>
              <a:t> but I see in my members </a:t>
            </a:r>
            <a:r>
              <a:rPr lang="en-US" b="1" u="sng">
                <a:solidFill>
                  <a:srgbClr val="FFFF00"/>
                </a:solidFill>
                <a:latin typeface="Calibri"/>
              </a:rPr>
              <a:t>another law waging war</a:t>
            </a:r>
            <a:r>
              <a:rPr lang="en-US" u="sng">
                <a:solidFill>
                  <a:srgbClr val="000000"/>
                </a:solidFill>
                <a:latin typeface="Calibri"/>
              </a:rPr>
              <a:t> against the law of my mind and making me captive to the </a:t>
            </a:r>
            <a:r>
              <a:rPr lang="en-US" b="1" u="sng">
                <a:solidFill>
                  <a:srgbClr val="FFFF00"/>
                </a:solidFill>
                <a:latin typeface="Calibri"/>
              </a:rPr>
              <a:t>law of sin</a:t>
            </a:r>
            <a:r>
              <a:rPr lang="en-US" u="sng">
                <a:solidFill>
                  <a:srgbClr val="000000"/>
                </a:solidFill>
                <a:latin typeface="Calibri"/>
              </a:rPr>
              <a:t> that dwells in my members. </a:t>
            </a:r>
            <a:r>
              <a:rPr lang="en-US" sz="1000" u="sng">
                <a:solidFill>
                  <a:srgbClr val="00FFFF"/>
                </a:solidFill>
                <a:latin typeface="Calibri"/>
              </a:rPr>
              <a:t>24</a:t>
            </a:r>
            <a:r>
              <a:rPr lang="en-US" u="sng">
                <a:solidFill>
                  <a:srgbClr val="000000"/>
                </a:solidFill>
                <a:latin typeface="Calibri"/>
              </a:rPr>
              <a:t> Wretched man that I am! Who will deliver me from this body of death?”</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7">
            <a:extLst>
              <a:ext uri="{FF2B5EF4-FFF2-40B4-BE49-F238E27FC236}">
                <a16:creationId xmlns:a16="http://schemas.microsoft.com/office/drawing/2014/main" id="{BE5974E7-0625-4063-8B2C-0C409020FA6D}"/>
              </a:ext>
            </a:extLst>
          </p:cNvPr>
          <p:cNvSpPr txBox="1"/>
          <p:nvPr/>
        </p:nvSpPr>
        <p:spPr>
          <a:xfrm>
            <a:off x="4399196" y="9555480"/>
            <a:ext cx="3372480" cy="502563"/>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25297704-67D9-4622-AB28-F64748444C73}" type="slidenum">
              <a:t>14</a:t>
            </a:fld>
            <a:fld id="{D15DD5AD-42D6-4225-BF4A-5C9813ED1D9C}" type="slidenum">
              <a:t>14</a:t>
            </a:fld>
            <a:endParaRPr lang="en-US" sz="1400" b="0" i="0" u="none" strike="noStrike" kern="1200" cap="none" spc="0" baseline="0">
              <a:solidFill>
                <a:srgbClr val="FFFFFF"/>
              </a:solidFill>
              <a:uFillTx/>
              <a:latin typeface="FreeSans" pitchFamily="34"/>
              <a:ea typeface="DejaVu Sans" pitchFamily="2"/>
              <a:cs typeface="Tahoma" pitchFamily="2"/>
            </a:endParaRPr>
          </a:p>
        </p:txBody>
      </p:sp>
      <p:sp>
        <p:nvSpPr>
          <p:cNvPr id="3" name="Slide Image Placeholder 1">
            <a:extLst>
              <a:ext uri="{FF2B5EF4-FFF2-40B4-BE49-F238E27FC236}">
                <a16:creationId xmlns:a16="http://schemas.microsoft.com/office/drawing/2014/main" id="{CD5AC2A2-4779-4F52-B43A-4F765F7A38BE}"/>
              </a:ext>
            </a:extLst>
          </p:cNvPr>
          <p:cNvSpPr>
            <a:spLocks noGrp="1" noRot="1" noChangeAspect="1"/>
          </p:cNvSpPr>
          <p:nvPr>
            <p:ph type="sldImg"/>
          </p:nvPr>
        </p:nvSpPr>
        <p:spPr>
          <a:xfrm>
            <a:off x="1370008" y="763588"/>
            <a:ext cx="5030791" cy="3771899"/>
          </a:xfrm>
          <a:solidFill>
            <a:srgbClr val="729FCF"/>
          </a:solidFill>
          <a:ln w="25402">
            <a:solidFill>
              <a:srgbClr val="3465AF"/>
            </a:solidFill>
            <a:prstDash val="solid"/>
          </a:ln>
        </p:spPr>
      </p:sp>
      <p:sp>
        <p:nvSpPr>
          <p:cNvPr id="4" name="Notes Placeholder 2">
            <a:extLst>
              <a:ext uri="{FF2B5EF4-FFF2-40B4-BE49-F238E27FC236}">
                <a16:creationId xmlns:a16="http://schemas.microsoft.com/office/drawing/2014/main" id="{55CB30A9-095A-4F58-AB18-2E5D95939BFA}"/>
              </a:ext>
            </a:extLst>
          </p:cNvPr>
          <p:cNvSpPr txBox="1">
            <a:spLocks noGrp="1"/>
          </p:cNvSpPr>
          <p:nvPr>
            <p:ph type="body" sz="quarter" idx="1"/>
          </p:nvPr>
        </p:nvSpPr>
        <p:spPr/>
        <p:txBody>
          <a:bodyPr/>
          <a:lstStyle/>
          <a:p>
            <a:pPr lvl="1"/>
            <a:r>
              <a:rPr lang="en-US">
                <a:solidFill>
                  <a:srgbClr val="000000"/>
                </a:solidFill>
                <a:latin typeface="Calibri"/>
              </a:rPr>
              <a:t>Key point 1:</a:t>
            </a:r>
          </a:p>
          <a:p>
            <a:pPr lvl="1"/>
            <a:r>
              <a:rPr lang="en-US">
                <a:solidFill>
                  <a:srgbClr val="000000"/>
                </a:solidFill>
                <a:latin typeface="Calibri"/>
              </a:rPr>
              <a:t>||| </a:t>
            </a:r>
            <a:r>
              <a:rPr lang="en-US" b="1">
                <a:solidFill>
                  <a:srgbClr val="000000"/>
                </a:solidFill>
                <a:latin typeface="Calibri"/>
              </a:rPr>
              <a:t>We must fix our eyes on God and let His holiness reveal our unholiness.</a:t>
            </a:r>
            <a:endParaRPr lang="en-US">
              <a:solidFill>
                <a:srgbClr val="000000"/>
              </a:solidFill>
              <a:latin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7">
            <a:extLst>
              <a:ext uri="{FF2B5EF4-FFF2-40B4-BE49-F238E27FC236}">
                <a16:creationId xmlns:a16="http://schemas.microsoft.com/office/drawing/2014/main" id="{9B1C6C51-F5FA-49E1-99AD-2E032926D7DC}"/>
              </a:ext>
            </a:extLst>
          </p:cNvPr>
          <p:cNvSpPr txBox="1"/>
          <p:nvPr/>
        </p:nvSpPr>
        <p:spPr>
          <a:xfrm>
            <a:off x="4399196" y="9555480"/>
            <a:ext cx="3372480" cy="502563"/>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DD26781B-6F6B-4B74-B9E3-F9FC7B8E46D4}" type="slidenum">
              <a:t>15</a:t>
            </a:fld>
            <a:fld id="{EF55D92E-113F-4C80-ACCA-E79A5F7A9C03}" type="slidenum">
              <a:t>15</a:t>
            </a:fld>
            <a:endParaRPr lang="en-US" sz="1400" b="0" i="0" u="none" strike="noStrike" kern="1200" cap="none" spc="0" baseline="0">
              <a:solidFill>
                <a:srgbClr val="FFFFFF"/>
              </a:solidFill>
              <a:uFillTx/>
              <a:latin typeface="FreeSans" pitchFamily="34"/>
              <a:ea typeface="DejaVu Sans" pitchFamily="2"/>
              <a:cs typeface="Tahoma" pitchFamily="2"/>
            </a:endParaRPr>
          </a:p>
        </p:txBody>
      </p:sp>
      <p:sp>
        <p:nvSpPr>
          <p:cNvPr id="3" name="Slide Image Placeholder 1">
            <a:extLst>
              <a:ext uri="{FF2B5EF4-FFF2-40B4-BE49-F238E27FC236}">
                <a16:creationId xmlns:a16="http://schemas.microsoft.com/office/drawing/2014/main" id="{202C93D2-D82D-497E-87B7-612F6C3FFFF7}"/>
              </a:ext>
            </a:extLst>
          </p:cNvPr>
          <p:cNvSpPr>
            <a:spLocks noGrp="1" noRot="1" noChangeAspect="1"/>
          </p:cNvSpPr>
          <p:nvPr>
            <p:ph type="sldImg"/>
          </p:nvPr>
        </p:nvSpPr>
        <p:spPr>
          <a:xfrm>
            <a:off x="1370008" y="763588"/>
            <a:ext cx="5030791" cy="3771899"/>
          </a:xfrm>
          <a:solidFill>
            <a:srgbClr val="729FCF"/>
          </a:solidFill>
          <a:ln w="25402">
            <a:solidFill>
              <a:srgbClr val="3465AF"/>
            </a:solidFill>
            <a:prstDash val="solid"/>
          </a:ln>
        </p:spPr>
      </p:sp>
      <p:sp>
        <p:nvSpPr>
          <p:cNvPr id="4" name="Notes Placeholder 2">
            <a:extLst>
              <a:ext uri="{FF2B5EF4-FFF2-40B4-BE49-F238E27FC236}">
                <a16:creationId xmlns:a16="http://schemas.microsoft.com/office/drawing/2014/main" id="{BB12DC9E-D437-4CC5-A0D9-1F90F60489BB}"/>
              </a:ext>
            </a:extLst>
          </p:cNvPr>
          <p:cNvSpPr txBox="1">
            <a:spLocks noGrp="1"/>
          </p:cNvSpPr>
          <p:nvPr>
            <p:ph type="body" sz="quarter" idx="1"/>
          </p:nvPr>
        </p:nvSpPr>
        <p:spPr/>
        <p:txBody>
          <a:bodyPr/>
          <a:lstStyle/>
          <a:p>
            <a:pPr lvl="1"/>
            <a:r>
              <a:rPr lang="en-US">
                <a:solidFill>
                  <a:srgbClr val="000000"/>
                </a:solidFill>
                <a:latin typeface="Calibri"/>
              </a:rPr>
              <a:t>||| v. 25: </a:t>
            </a:r>
          </a:p>
          <a:p>
            <a:pPr lvl="1"/>
            <a:endParaRPr lang="en-US">
              <a:solidFill>
                <a:srgbClr val="000000"/>
              </a:solidFill>
              <a:latin typeface="Calibri"/>
            </a:endParaRPr>
          </a:p>
          <a:p>
            <a:pPr lvl="0"/>
            <a:r>
              <a:rPr lang="en-US" u="sng">
                <a:solidFill>
                  <a:srgbClr val="FFFF00"/>
                </a:solidFill>
              </a:rPr>
              <a:t>“</a:t>
            </a:r>
            <a:r>
              <a:rPr lang="en-US" b="1" u="sng">
                <a:solidFill>
                  <a:srgbClr val="FFFF00"/>
                </a:solidFill>
              </a:rPr>
              <a:t>Thanks be to God through Jesus Christ our Lord!</a:t>
            </a:r>
            <a:r>
              <a:rPr lang="en-US" u="sng"/>
              <a:t> So then, I myself serve the law of God with my mind, but with my flesh I serve the law of sin.”</a:t>
            </a:r>
          </a:p>
          <a:p>
            <a:pPr lvl="1"/>
            <a:endParaRPr lang="en-US">
              <a:solidFill>
                <a:srgbClr val="000000"/>
              </a:solidFill>
              <a:latin typeface="Calibri"/>
            </a:endParaRPr>
          </a:p>
          <a:p>
            <a:pPr lvl="1"/>
            <a:r>
              <a:rPr lang="en-US">
                <a:solidFill>
                  <a:srgbClr val="000000"/>
                </a:solidFill>
                <a:latin typeface="Calibri"/>
              </a:rPr>
              <a:t>Our unholiness doesn’t have to be the end of the story.</a:t>
            </a:r>
          </a:p>
          <a:p>
            <a:pPr lvl="0"/>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7">
            <a:extLst>
              <a:ext uri="{FF2B5EF4-FFF2-40B4-BE49-F238E27FC236}">
                <a16:creationId xmlns:a16="http://schemas.microsoft.com/office/drawing/2014/main" id="{0CFC9B0E-A898-473C-A323-9A3D21393250}"/>
              </a:ext>
            </a:extLst>
          </p:cNvPr>
          <p:cNvSpPr txBox="1"/>
          <p:nvPr/>
        </p:nvSpPr>
        <p:spPr>
          <a:xfrm>
            <a:off x="4399196" y="9555480"/>
            <a:ext cx="3372480" cy="502563"/>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309A0225-6AB6-4522-A2BC-749658FFF3F1}" type="slidenum">
              <a:t>16</a:t>
            </a:fld>
            <a:fld id="{9685847F-A7F9-41B0-8F98-DC874D538B0F}" type="slidenum">
              <a:t>16</a:t>
            </a:fld>
            <a:endParaRPr lang="en-US" sz="1400" b="0" i="0" u="none" strike="noStrike" kern="1200" cap="none" spc="0" baseline="0">
              <a:solidFill>
                <a:srgbClr val="FFFFFF"/>
              </a:solidFill>
              <a:uFillTx/>
              <a:latin typeface="FreeSans" pitchFamily="34"/>
              <a:ea typeface="DejaVu Sans" pitchFamily="2"/>
              <a:cs typeface="Tahoma" pitchFamily="2"/>
            </a:endParaRPr>
          </a:p>
        </p:txBody>
      </p:sp>
      <p:sp>
        <p:nvSpPr>
          <p:cNvPr id="3" name="Slide Image Placeholder 1">
            <a:extLst>
              <a:ext uri="{FF2B5EF4-FFF2-40B4-BE49-F238E27FC236}">
                <a16:creationId xmlns:a16="http://schemas.microsoft.com/office/drawing/2014/main" id="{DAB48649-1D91-4F17-8DA4-1C40FBD611A0}"/>
              </a:ext>
            </a:extLst>
          </p:cNvPr>
          <p:cNvSpPr>
            <a:spLocks noGrp="1" noRot="1" noChangeAspect="1"/>
          </p:cNvSpPr>
          <p:nvPr>
            <p:ph type="sldImg"/>
          </p:nvPr>
        </p:nvSpPr>
        <p:spPr>
          <a:xfrm>
            <a:off x="1370008" y="763588"/>
            <a:ext cx="5030791" cy="3771899"/>
          </a:xfrm>
          <a:solidFill>
            <a:srgbClr val="729FCF"/>
          </a:solidFill>
          <a:ln w="25402">
            <a:solidFill>
              <a:srgbClr val="3465AF"/>
            </a:solidFill>
            <a:prstDash val="solid"/>
          </a:ln>
        </p:spPr>
      </p:sp>
      <p:sp>
        <p:nvSpPr>
          <p:cNvPr id="4" name="Notes Placeholder 2">
            <a:extLst>
              <a:ext uri="{FF2B5EF4-FFF2-40B4-BE49-F238E27FC236}">
                <a16:creationId xmlns:a16="http://schemas.microsoft.com/office/drawing/2014/main" id="{9F3569F4-396A-418A-9A7F-AE21463CE0B6}"/>
              </a:ext>
            </a:extLst>
          </p:cNvPr>
          <p:cNvSpPr txBox="1">
            <a:spLocks noGrp="1"/>
          </p:cNvSpPr>
          <p:nvPr>
            <p:ph type="body" sz="quarter" idx="1"/>
          </p:nvPr>
        </p:nvSpPr>
        <p:spPr/>
        <p:txBody>
          <a:bodyPr/>
          <a:lstStyle/>
          <a:p>
            <a:pPr lvl="0"/>
            <a:r>
              <a:rPr lang="en-US"/>
              <a:t>||| Isaiah 6:6-8. Isaiah’s experience of God’s holiness was redemptive.</a:t>
            </a:r>
          </a:p>
          <a:p>
            <a:pPr lvl="1"/>
            <a:r>
              <a:rPr lang="en-US">
                <a:solidFill>
                  <a:srgbClr val="000000"/>
                </a:solidFill>
                <a:latin typeface="Calibri"/>
              </a:rPr>
              <a:t>The live coal is a reference to the Day of Atonement, when coals were taken into the Most Holy Place to atone for the sins of the people.</a:t>
            </a:r>
          </a:p>
          <a:p>
            <a:pPr lvl="1"/>
            <a:r>
              <a:rPr lang="en-US">
                <a:solidFill>
                  <a:srgbClr val="000000"/>
                </a:solidFill>
                <a:latin typeface="Calibri"/>
              </a:rPr>
              <a:t>Because Isaiah realized his own sinfulness and repented of it, he received forgiveness.</a:t>
            </a:r>
          </a:p>
          <a:p>
            <a:pPr lvl="2"/>
            <a:r>
              <a:rPr lang="en-US">
                <a:solidFill>
                  <a:srgbClr val="000000"/>
                </a:solidFill>
                <a:latin typeface="Calibri"/>
              </a:rPr>
              <a:t>Repentance is the prerequisite to forgiveness, and an understanding of God’s holiness is important to produce repentance</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7">
            <a:extLst>
              <a:ext uri="{FF2B5EF4-FFF2-40B4-BE49-F238E27FC236}">
                <a16:creationId xmlns:a16="http://schemas.microsoft.com/office/drawing/2014/main" id="{2EC8E5BF-58DC-48DE-99AB-00F706A556FC}"/>
              </a:ext>
            </a:extLst>
          </p:cNvPr>
          <p:cNvSpPr txBox="1"/>
          <p:nvPr/>
        </p:nvSpPr>
        <p:spPr>
          <a:xfrm>
            <a:off x="4399196" y="9555480"/>
            <a:ext cx="3372480" cy="502563"/>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F7A6ADD2-170C-47B4-9B64-4F24CCBFAD92}" type="slidenum">
              <a:t>17</a:t>
            </a:fld>
            <a:fld id="{0912AAC1-33E5-48BB-9A15-E07D3D448D41}" type="slidenum">
              <a:t>17</a:t>
            </a:fld>
            <a:endParaRPr lang="en-US" sz="1400" b="0" i="0" u="none" strike="noStrike" kern="1200" cap="none" spc="0" baseline="0">
              <a:solidFill>
                <a:srgbClr val="FFFFFF"/>
              </a:solidFill>
              <a:uFillTx/>
              <a:latin typeface="FreeSans" pitchFamily="34"/>
              <a:ea typeface="DejaVu Sans" pitchFamily="2"/>
              <a:cs typeface="Tahoma" pitchFamily="2"/>
            </a:endParaRPr>
          </a:p>
        </p:txBody>
      </p:sp>
      <p:sp>
        <p:nvSpPr>
          <p:cNvPr id="3" name="Slide Image Placeholder 1">
            <a:extLst>
              <a:ext uri="{FF2B5EF4-FFF2-40B4-BE49-F238E27FC236}">
                <a16:creationId xmlns:a16="http://schemas.microsoft.com/office/drawing/2014/main" id="{159F70CC-AE91-423F-AB2E-ECD18A286557}"/>
              </a:ext>
            </a:extLst>
          </p:cNvPr>
          <p:cNvSpPr>
            <a:spLocks noGrp="1" noRot="1" noChangeAspect="1"/>
          </p:cNvSpPr>
          <p:nvPr>
            <p:ph type="sldImg"/>
          </p:nvPr>
        </p:nvSpPr>
        <p:spPr>
          <a:xfrm>
            <a:off x="1370008" y="763588"/>
            <a:ext cx="5030791" cy="3771899"/>
          </a:xfrm>
          <a:solidFill>
            <a:srgbClr val="729FCF"/>
          </a:solidFill>
          <a:ln w="25402">
            <a:solidFill>
              <a:srgbClr val="3465AF"/>
            </a:solidFill>
            <a:prstDash val="solid"/>
          </a:ln>
        </p:spPr>
      </p:sp>
      <p:sp>
        <p:nvSpPr>
          <p:cNvPr id="4" name="Notes Placeholder 2">
            <a:extLst>
              <a:ext uri="{FF2B5EF4-FFF2-40B4-BE49-F238E27FC236}">
                <a16:creationId xmlns:a16="http://schemas.microsoft.com/office/drawing/2014/main" id="{E49E1D4D-978F-4F96-8182-8D15DCCFC408}"/>
              </a:ext>
            </a:extLst>
          </p:cNvPr>
          <p:cNvSpPr txBox="1">
            <a:spLocks noGrp="1"/>
          </p:cNvSpPr>
          <p:nvPr>
            <p:ph type="body" sz="quarter" idx="1"/>
          </p:nvPr>
        </p:nvSpPr>
        <p:spPr/>
        <p:txBody>
          <a:bodyPr/>
          <a:lstStyle/>
          <a:p>
            <a:pPr lvl="2"/>
            <a:r>
              <a:rPr lang="en-US">
                <a:solidFill>
                  <a:srgbClr val="000000"/>
                </a:solidFill>
                <a:latin typeface="Calibri"/>
              </a:rPr>
              <a:t>||| Zechariah 3:1-4: A figurative description of this same process.</a:t>
            </a:r>
          </a:p>
          <a:p>
            <a:pPr lvl="2"/>
            <a:endParaRPr lang="en-US">
              <a:solidFill>
                <a:srgbClr val="000000"/>
              </a:solidFill>
              <a:latin typeface="Calibri"/>
            </a:endParaRPr>
          </a:p>
          <a:p>
            <a:pPr lvl="2"/>
            <a:r>
              <a:rPr lang="en-US" u="sng">
                <a:solidFill>
                  <a:srgbClr val="000000"/>
                </a:solidFill>
                <a:latin typeface="Calibri"/>
              </a:rPr>
              <a:t>“</a:t>
            </a:r>
            <a:r>
              <a:rPr lang="en-US" sz="1000" u="sng">
                <a:solidFill>
                  <a:srgbClr val="00FFFF"/>
                </a:solidFill>
                <a:latin typeface="Calibri"/>
              </a:rPr>
              <a:t>1</a:t>
            </a:r>
            <a:r>
              <a:rPr lang="en-US" u="sng">
                <a:solidFill>
                  <a:srgbClr val="000000"/>
                </a:solidFill>
                <a:latin typeface="Calibri"/>
              </a:rPr>
              <a:t> Then he showed me Joshua the high priest standing before the angel of the L</a:t>
            </a:r>
            <a:r>
              <a:rPr lang="en-US" sz="1100" u="sng">
                <a:solidFill>
                  <a:srgbClr val="000000"/>
                </a:solidFill>
                <a:latin typeface="Calibri"/>
              </a:rPr>
              <a:t>ORD</a:t>
            </a:r>
            <a:r>
              <a:rPr lang="en-US" u="sng">
                <a:solidFill>
                  <a:srgbClr val="000000"/>
                </a:solidFill>
                <a:latin typeface="Calibri"/>
              </a:rPr>
              <a:t>, and Satan standing at his right hand to accuse him. </a:t>
            </a:r>
            <a:r>
              <a:rPr lang="en-US" sz="1000" u="sng">
                <a:solidFill>
                  <a:srgbClr val="00FFFF"/>
                </a:solidFill>
                <a:latin typeface="Calibri"/>
              </a:rPr>
              <a:t>2</a:t>
            </a:r>
            <a:r>
              <a:rPr lang="en-US" u="sng">
                <a:solidFill>
                  <a:srgbClr val="000000"/>
                </a:solidFill>
                <a:latin typeface="Calibri"/>
              </a:rPr>
              <a:t> And the L</a:t>
            </a:r>
            <a:r>
              <a:rPr lang="en-US" sz="1100" u="sng">
                <a:solidFill>
                  <a:srgbClr val="000000"/>
                </a:solidFill>
                <a:latin typeface="Calibri"/>
              </a:rPr>
              <a:t>ORD</a:t>
            </a:r>
            <a:r>
              <a:rPr lang="en-US" u="sng">
                <a:solidFill>
                  <a:srgbClr val="000000"/>
                </a:solidFill>
                <a:latin typeface="Calibri"/>
              </a:rPr>
              <a:t> said to Satan, ‘The L</a:t>
            </a:r>
            <a:r>
              <a:rPr lang="en-US" sz="1100" u="sng">
                <a:solidFill>
                  <a:srgbClr val="000000"/>
                </a:solidFill>
                <a:latin typeface="Calibri"/>
              </a:rPr>
              <a:t>ORD</a:t>
            </a:r>
            <a:r>
              <a:rPr lang="en-US" u="sng">
                <a:solidFill>
                  <a:srgbClr val="000000"/>
                </a:solidFill>
                <a:latin typeface="Calibri"/>
              </a:rPr>
              <a:t> rebuke you, O Satan! The L</a:t>
            </a:r>
            <a:r>
              <a:rPr lang="en-US" sz="1100" u="sng">
                <a:solidFill>
                  <a:srgbClr val="000000"/>
                </a:solidFill>
                <a:latin typeface="Calibri"/>
              </a:rPr>
              <a:t>ORD</a:t>
            </a:r>
            <a:r>
              <a:rPr lang="en-US" u="sng">
                <a:solidFill>
                  <a:srgbClr val="000000"/>
                </a:solidFill>
                <a:latin typeface="Calibri"/>
              </a:rPr>
              <a:t> who has chosen Jerusalem rebuke you! </a:t>
            </a:r>
            <a:r>
              <a:rPr lang="en-US" b="1" u="sng">
                <a:solidFill>
                  <a:srgbClr val="FFFF00"/>
                </a:solidFill>
                <a:latin typeface="Calibri"/>
              </a:rPr>
              <a:t>Is not this a brand plucked from the fire?’</a:t>
            </a:r>
            <a:r>
              <a:rPr lang="en-US" b="1" u="sng">
                <a:solidFill>
                  <a:srgbClr val="000000"/>
                </a:solidFill>
                <a:latin typeface="Calibri"/>
              </a:rPr>
              <a:t> </a:t>
            </a:r>
            <a:r>
              <a:rPr lang="en-US" sz="1000" u="sng">
                <a:solidFill>
                  <a:srgbClr val="00FFFF"/>
                </a:solidFill>
                <a:latin typeface="Calibri"/>
              </a:rPr>
              <a:t>3</a:t>
            </a:r>
            <a:r>
              <a:rPr lang="en-US" u="sng">
                <a:solidFill>
                  <a:srgbClr val="000000"/>
                </a:solidFill>
                <a:latin typeface="Calibri"/>
              </a:rPr>
              <a:t> Now Joshua was standing before the angel, clothed with </a:t>
            </a:r>
            <a:r>
              <a:rPr lang="en-US" b="1" u="sng">
                <a:solidFill>
                  <a:srgbClr val="FFFF00"/>
                </a:solidFill>
                <a:latin typeface="Calibri"/>
              </a:rPr>
              <a:t>filthy garments</a:t>
            </a:r>
            <a:r>
              <a:rPr lang="en-US" u="sng">
                <a:solidFill>
                  <a:srgbClr val="FFFF00"/>
                </a:solidFill>
                <a:latin typeface="Calibri"/>
              </a:rPr>
              <a:t>.</a:t>
            </a:r>
            <a:r>
              <a:rPr lang="en-US" u="sng">
                <a:solidFill>
                  <a:srgbClr val="000000"/>
                </a:solidFill>
                <a:latin typeface="Calibri"/>
              </a:rPr>
              <a:t> </a:t>
            </a:r>
            <a:r>
              <a:rPr lang="en-US" sz="1000" u="sng">
                <a:solidFill>
                  <a:srgbClr val="00FFFF"/>
                </a:solidFill>
                <a:latin typeface="Calibri"/>
              </a:rPr>
              <a:t>4</a:t>
            </a:r>
            <a:r>
              <a:rPr lang="en-US" u="sng">
                <a:solidFill>
                  <a:srgbClr val="000000"/>
                </a:solidFill>
                <a:latin typeface="Calibri"/>
              </a:rPr>
              <a:t> And the angel said to those who were standing before him, ‘Remove the filthy garments from him.’ And to him he said, ‘Behold,</a:t>
            </a:r>
            <a:r>
              <a:rPr lang="en-US" u="sng">
                <a:solidFill>
                  <a:srgbClr val="FFFF00"/>
                </a:solidFill>
                <a:latin typeface="Calibri"/>
              </a:rPr>
              <a:t> </a:t>
            </a:r>
            <a:r>
              <a:rPr lang="en-US" b="1" u="sng">
                <a:solidFill>
                  <a:srgbClr val="FFFF00"/>
                </a:solidFill>
                <a:latin typeface="Calibri"/>
              </a:rPr>
              <a:t>I have taken your iniquity away from you</a:t>
            </a:r>
            <a:r>
              <a:rPr lang="en-US" u="sng">
                <a:solidFill>
                  <a:srgbClr val="FFFF00"/>
                </a:solidFill>
                <a:latin typeface="Calibri"/>
              </a:rPr>
              <a:t>,</a:t>
            </a:r>
            <a:r>
              <a:rPr lang="en-US" u="sng">
                <a:solidFill>
                  <a:srgbClr val="000000"/>
                </a:solidFill>
                <a:latin typeface="Calibri"/>
              </a:rPr>
              <a:t> and I will clothe you with pure vestments.’ ”</a:t>
            </a:r>
          </a:p>
          <a:p>
            <a:pPr lvl="2"/>
            <a:endParaRPr lang="en-US">
              <a:solidFill>
                <a:srgbClr val="000000"/>
              </a:solidFill>
              <a:latin typeface="Calibri"/>
            </a:endParaRPr>
          </a:p>
          <a:p>
            <a:pPr lvl="2"/>
            <a:r>
              <a:rPr lang="en-US">
                <a:solidFill>
                  <a:srgbClr val="000000"/>
                </a:solidFill>
                <a:latin typeface="Calibri"/>
              </a:rPr>
              <a:t>Notice that holiness is the work of God, not people.</a:t>
            </a:r>
          </a:p>
          <a:p>
            <a:pPr lvl="0"/>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7">
            <a:extLst>
              <a:ext uri="{FF2B5EF4-FFF2-40B4-BE49-F238E27FC236}">
                <a16:creationId xmlns:a16="http://schemas.microsoft.com/office/drawing/2014/main" id="{C84B0B9E-D087-4FAF-80AD-9375AC413EB4}"/>
              </a:ext>
            </a:extLst>
          </p:cNvPr>
          <p:cNvSpPr txBox="1"/>
          <p:nvPr/>
        </p:nvSpPr>
        <p:spPr>
          <a:xfrm>
            <a:off x="4399196" y="9555480"/>
            <a:ext cx="3372480" cy="502563"/>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756F91DC-DAF7-4378-918F-63A5BAF463B7}" type="slidenum">
              <a:t>18</a:t>
            </a:fld>
            <a:fld id="{DEDC4349-89A6-4453-9293-658F5BB77297}" type="slidenum">
              <a:t>18</a:t>
            </a:fld>
            <a:endParaRPr lang="en-US" sz="1400" b="0" i="0" u="none" strike="noStrike" kern="1200" cap="none" spc="0" baseline="0">
              <a:solidFill>
                <a:srgbClr val="FFFFFF"/>
              </a:solidFill>
              <a:uFillTx/>
              <a:latin typeface="FreeSans" pitchFamily="34"/>
              <a:ea typeface="DejaVu Sans" pitchFamily="2"/>
              <a:cs typeface="Tahoma" pitchFamily="2"/>
            </a:endParaRPr>
          </a:p>
        </p:txBody>
      </p:sp>
      <p:sp>
        <p:nvSpPr>
          <p:cNvPr id="3" name="Slide Image Placeholder 1">
            <a:extLst>
              <a:ext uri="{FF2B5EF4-FFF2-40B4-BE49-F238E27FC236}">
                <a16:creationId xmlns:a16="http://schemas.microsoft.com/office/drawing/2014/main" id="{5B33D1D4-BC17-4703-B6CC-2DB262AFED7E}"/>
              </a:ext>
            </a:extLst>
          </p:cNvPr>
          <p:cNvSpPr>
            <a:spLocks noGrp="1" noRot="1" noChangeAspect="1"/>
          </p:cNvSpPr>
          <p:nvPr>
            <p:ph type="sldImg"/>
          </p:nvPr>
        </p:nvSpPr>
        <p:spPr>
          <a:xfrm>
            <a:off x="1370008" y="763588"/>
            <a:ext cx="5030791" cy="3771899"/>
          </a:xfrm>
          <a:solidFill>
            <a:srgbClr val="729FCF"/>
          </a:solidFill>
          <a:ln w="25402">
            <a:solidFill>
              <a:srgbClr val="3465AF"/>
            </a:solidFill>
            <a:prstDash val="solid"/>
          </a:ln>
        </p:spPr>
      </p:sp>
      <p:sp>
        <p:nvSpPr>
          <p:cNvPr id="4" name="Notes Placeholder 2">
            <a:extLst>
              <a:ext uri="{FF2B5EF4-FFF2-40B4-BE49-F238E27FC236}">
                <a16:creationId xmlns:a16="http://schemas.microsoft.com/office/drawing/2014/main" id="{988BE29C-AAE1-4309-AF9C-B101B8AD759E}"/>
              </a:ext>
            </a:extLst>
          </p:cNvPr>
          <p:cNvSpPr txBox="1">
            <a:spLocks noGrp="1"/>
          </p:cNvSpPr>
          <p:nvPr>
            <p:ph type="body" sz="quarter" idx="1"/>
          </p:nvPr>
        </p:nvSpPr>
        <p:spPr/>
        <p:txBody>
          <a:bodyPr/>
          <a:lstStyle/>
          <a:p>
            <a:pPr lvl="0"/>
            <a:r>
              <a:rPr lang="en-US"/>
              <a:t>Key point 2:</a:t>
            </a:r>
          </a:p>
          <a:p>
            <a:pPr lvl="2"/>
            <a:r>
              <a:rPr lang="en-US" b="1">
                <a:solidFill>
                  <a:srgbClr val="000000"/>
                </a:solidFill>
                <a:latin typeface="Calibri"/>
              </a:rPr>
              <a:t>We must repent of our unholiness and let God forgive and cleanse us.</a:t>
            </a:r>
          </a:p>
          <a:p>
            <a:pPr lvl="2"/>
            <a:endParaRPr lang="en-US" b="1">
              <a:solidFill>
                <a:srgbClr val="000000"/>
              </a:solidFill>
              <a:latin typeface="Calibri"/>
            </a:endParaRPr>
          </a:p>
          <a:p>
            <a:pPr lvl="0"/>
            <a:r>
              <a:rPr lang="en-US"/>
              <a:t>Isaiah’s experience resulted in his willingness to serve God wholeheartedly. When God is at work in our lives, He changes us completely.</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7">
            <a:extLst>
              <a:ext uri="{FF2B5EF4-FFF2-40B4-BE49-F238E27FC236}">
                <a16:creationId xmlns:a16="http://schemas.microsoft.com/office/drawing/2014/main" id="{B9A379AE-E805-4F29-9C7F-5B1278AB0F0E}"/>
              </a:ext>
            </a:extLst>
          </p:cNvPr>
          <p:cNvSpPr txBox="1"/>
          <p:nvPr/>
        </p:nvSpPr>
        <p:spPr>
          <a:xfrm>
            <a:off x="4399196" y="9555480"/>
            <a:ext cx="3372480" cy="502563"/>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E3AAAE5A-954A-4BF8-B979-00BEE1E9995A}" type="slidenum">
              <a:t>19</a:t>
            </a:fld>
            <a:fld id="{4CCB4DF8-8489-4FFA-84AD-3705499B368F}" type="slidenum">
              <a:t>19</a:t>
            </a:fld>
            <a:endParaRPr lang="en-US" sz="1400" b="0" i="0" u="none" strike="noStrike" kern="1200" cap="none" spc="0" baseline="0">
              <a:solidFill>
                <a:srgbClr val="FFFFFF"/>
              </a:solidFill>
              <a:uFillTx/>
              <a:latin typeface="FreeSans" pitchFamily="34"/>
              <a:ea typeface="DejaVu Sans" pitchFamily="2"/>
              <a:cs typeface="Tahoma" pitchFamily="2"/>
            </a:endParaRPr>
          </a:p>
        </p:txBody>
      </p:sp>
      <p:sp>
        <p:nvSpPr>
          <p:cNvPr id="3" name="Slide Image Placeholder 1">
            <a:extLst>
              <a:ext uri="{FF2B5EF4-FFF2-40B4-BE49-F238E27FC236}">
                <a16:creationId xmlns:a16="http://schemas.microsoft.com/office/drawing/2014/main" id="{CEA91111-A2D7-41E1-B1A0-9AB3A08BB2E6}"/>
              </a:ext>
            </a:extLst>
          </p:cNvPr>
          <p:cNvSpPr>
            <a:spLocks noGrp="1" noRot="1" noChangeAspect="1"/>
          </p:cNvSpPr>
          <p:nvPr>
            <p:ph type="sldImg"/>
          </p:nvPr>
        </p:nvSpPr>
        <p:spPr>
          <a:xfrm>
            <a:off x="1370008" y="763588"/>
            <a:ext cx="5030791" cy="3771899"/>
          </a:xfrm>
          <a:solidFill>
            <a:srgbClr val="729FCF"/>
          </a:solidFill>
          <a:ln w="25402">
            <a:solidFill>
              <a:srgbClr val="3465AF"/>
            </a:solidFill>
            <a:prstDash val="solid"/>
          </a:ln>
        </p:spPr>
      </p:sp>
      <p:sp>
        <p:nvSpPr>
          <p:cNvPr id="4" name="Notes Placeholder 2">
            <a:extLst>
              <a:ext uri="{FF2B5EF4-FFF2-40B4-BE49-F238E27FC236}">
                <a16:creationId xmlns:a16="http://schemas.microsoft.com/office/drawing/2014/main" id="{E14AC5CF-5029-4733-8294-B6917A991D52}"/>
              </a:ext>
            </a:extLst>
          </p:cNvPr>
          <p:cNvSpPr txBox="1">
            <a:spLocks noGrp="1"/>
          </p:cNvSpPr>
          <p:nvPr>
            <p:ph type="body" sz="quarter" idx="1"/>
          </p:nvPr>
        </p:nvSpPr>
        <p:spPr/>
        <p:txBody>
          <a:bodyPr/>
          <a:lstStyle/>
          <a:p>
            <a:pPr lvl="0"/>
            <a:r>
              <a:rPr lang="en-US"/>
              <a:t>||| Return to the throne room in Revelation.</a:t>
            </a:r>
          </a:p>
          <a:p>
            <a:pPr lvl="1"/>
            <a:r>
              <a:rPr lang="en-US">
                <a:solidFill>
                  <a:srgbClr val="000000"/>
                </a:solidFill>
                <a:latin typeface="Calibri"/>
              </a:rPr>
              <a:t>In the midst of the worship, a crisis develops: who is worthy to remove the seals from the scroll in God’s hand?</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7">
            <a:extLst>
              <a:ext uri="{FF2B5EF4-FFF2-40B4-BE49-F238E27FC236}">
                <a16:creationId xmlns:a16="http://schemas.microsoft.com/office/drawing/2014/main" id="{AC6027E2-651C-4E2A-B420-E103E75746FA}"/>
              </a:ext>
            </a:extLst>
          </p:cNvPr>
          <p:cNvSpPr txBox="1"/>
          <p:nvPr/>
        </p:nvSpPr>
        <p:spPr>
          <a:xfrm>
            <a:off x="4399196" y="9555480"/>
            <a:ext cx="3372480" cy="502563"/>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9DE87563-850E-4659-A7D5-41E5C215F4BB}" type="slidenum">
              <a:t>2</a:t>
            </a:fld>
            <a:fld id="{A45B267C-B266-4391-9123-E14867B22DE4}" type="slidenum">
              <a:t>2</a:t>
            </a:fld>
            <a:endParaRPr lang="en-US" sz="1400" b="0" i="0" u="none" strike="noStrike" kern="1200" cap="none" spc="0" baseline="0">
              <a:solidFill>
                <a:srgbClr val="FFFFFF"/>
              </a:solidFill>
              <a:uFillTx/>
              <a:latin typeface="FreeSans" pitchFamily="34"/>
              <a:ea typeface="DejaVu Sans" pitchFamily="2"/>
              <a:cs typeface="Tahoma" pitchFamily="2"/>
            </a:endParaRPr>
          </a:p>
        </p:txBody>
      </p:sp>
      <p:sp>
        <p:nvSpPr>
          <p:cNvPr id="3" name="Slide Image Placeholder 1">
            <a:extLst>
              <a:ext uri="{FF2B5EF4-FFF2-40B4-BE49-F238E27FC236}">
                <a16:creationId xmlns:a16="http://schemas.microsoft.com/office/drawing/2014/main" id="{F1729BC3-59A9-41CF-BA13-78F8DB289AFD}"/>
              </a:ext>
            </a:extLst>
          </p:cNvPr>
          <p:cNvSpPr>
            <a:spLocks noGrp="1" noRot="1" noChangeAspect="1"/>
          </p:cNvSpPr>
          <p:nvPr>
            <p:ph type="sldImg"/>
          </p:nvPr>
        </p:nvSpPr>
        <p:spPr>
          <a:xfrm>
            <a:off x="1370008" y="763588"/>
            <a:ext cx="5030791" cy="3771899"/>
          </a:xfrm>
          <a:solidFill>
            <a:srgbClr val="729FCF"/>
          </a:solidFill>
          <a:ln w="25402">
            <a:solidFill>
              <a:srgbClr val="3465AF"/>
            </a:solidFill>
            <a:prstDash val="solid"/>
          </a:ln>
        </p:spPr>
      </p:sp>
      <p:sp>
        <p:nvSpPr>
          <p:cNvPr id="4" name="Notes Placeholder 2">
            <a:extLst>
              <a:ext uri="{FF2B5EF4-FFF2-40B4-BE49-F238E27FC236}">
                <a16:creationId xmlns:a16="http://schemas.microsoft.com/office/drawing/2014/main" id="{71E0A54A-0525-42AB-B06F-405B18142B28}"/>
              </a:ext>
            </a:extLst>
          </p:cNvPr>
          <p:cNvSpPr txBox="1">
            <a:spLocks noGrp="1"/>
          </p:cNvSpPr>
          <p:nvPr>
            <p:ph type="body" sz="quarter" idx="1"/>
          </p:nvPr>
        </p:nvSpPr>
        <p:spPr/>
        <p:txBody>
          <a:bodyPr/>
          <a:lstStyle/>
          <a:p>
            <a:pPr lvl="0"/>
            <a:r>
              <a:rPr lang="en-US"/>
              <a:t>||| Watching the minutes pass on an old flip clock</a:t>
            </a:r>
          </a:p>
          <a:p>
            <a:pPr lvl="0"/>
            <a:r>
              <a:rPr lang="en-US"/>
              <a:t>Being excited to be able to count to 100</a:t>
            </a:r>
          </a:p>
          <a:p>
            <a:pPr lvl="0"/>
            <a:r>
              <a:rPr lang="en-US"/>
              <a:t>Evening family worship, culminating with |||</a:t>
            </a:r>
          </a:p>
          <a:p>
            <a:pPr lvl="0"/>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7">
            <a:extLst>
              <a:ext uri="{FF2B5EF4-FFF2-40B4-BE49-F238E27FC236}">
                <a16:creationId xmlns:a16="http://schemas.microsoft.com/office/drawing/2014/main" id="{4838AF60-D133-4897-BCD5-C2777D8B16A5}"/>
              </a:ext>
            </a:extLst>
          </p:cNvPr>
          <p:cNvSpPr txBox="1"/>
          <p:nvPr/>
        </p:nvSpPr>
        <p:spPr>
          <a:xfrm>
            <a:off x="4399196" y="9555480"/>
            <a:ext cx="3372480" cy="502563"/>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81B09A05-4BB0-47F2-895D-A0BC671F9489}" type="slidenum">
              <a:t>20</a:t>
            </a:fld>
            <a:fld id="{A4ADA45E-68D0-4FAD-9305-313F3749832D}" type="slidenum">
              <a:t>20</a:t>
            </a:fld>
            <a:endParaRPr lang="en-US" sz="1400" b="0" i="0" u="none" strike="noStrike" kern="1200" cap="none" spc="0" baseline="0">
              <a:solidFill>
                <a:srgbClr val="FFFFFF"/>
              </a:solidFill>
              <a:uFillTx/>
              <a:latin typeface="FreeSans" pitchFamily="34"/>
              <a:ea typeface="DejaVu Sans" pitchFamily="2"/>
              <a:cs typeface="Tahoma" pitchFamily="2"/>
            </a:endParaRPr>
          </a:p>
        </p:txBody>
      </p:sp>
      <p:sp>
        <p:nvSpPr>
          <p:cNvPr id="3" name="Slide Image Placeholder 1">
            <a:extLst>
              <a:ext uri="{FF2B5EF4-FFF2-40B4-BE49-F238E27FC236}">
                <a16:creationId xmlns:a16="http://schemas.microsoft.com/office/drawing/2014/main" id="{60B2BD34-FE3F-43E0-B1E7-547B45737900}"/>
              </a:ext>
            </a:extLst>
          </p:cNvPr>
          <p:cNvSpPr>
            <a:spLocks noGrp="1" noRot="1" noChangeAspect="1"/>
          </p:cNvSpPr>
          <p:nvPr>
            <p:ph type="sldImg"/>
          </p:nvPr>
        </p:nvSpPr>
        <p:spPr>
          <a:xfrm>
            <a:off x="1370008" y="763588"/>
            <a:ext cx="5030791" cy="3771899"/>
          </a:xfrm>
          <a:solidFill>
            <a:srgbClr val="729FCF"/>
          </a:solidFill>
          <a:ln w="25402">
            <a:solidFill>
              <a:srgbClr val="3465AF"/>
            </a:solidFill>
            <a:prstDash val="solid"/>
          </a:ln>
        </p:spPr>
      </p:sp>
      <p:sp>
        <p:nvSpPr>
          <p:cNvPr id="4" name="Notes Placeholder 2">
            <a:extLst>
              <a:ext uri="{FF2B5EF4-FFF2-40B4-BE49-F238E27FC236}">
                <a16:creationId xmlns:a16="http://schemas.microsoft.com/office/drawing/2014/main" id="{2809BAEE-C653-4894-98D3-0E58E54014EA}"/>
              </a:ext>
            </a:extLst>
          </p:cNvPr>
          <p:cNvSpPr txBox="1">
            <a:spLocks noGrp="1"/>
          </p:cNvSpPr>
          <p:nvPr>
            <p:ph type="body" sz="quarter" idx="1"/>
          </p:nvPr>
        </p:nvSpPr>
        <p:spPr/>
        <p:txBody>
          <a:bodyPr/>
          <a:lstStyle/>
          <a:p>
            <a:pPr lvl="1"/>
            <a:r>
              <a:rPr lang="en-US">
                <a:solidFill>
                  <a:srgbClr val="000000"/>
                </a:solidFill>
                <a:latin typeface="Calibri"/>
              </a:rPr>
              <a:t>||| Revelation 5:6, 9: The Lamb was worthy</a:t>
            </a:r>
          </a:p>
          <a:p>
            <a:pPr lvl="1"/>
            <a:r>
              <a:rPr lang="en-US">
                <a:solidFill>
                  <a:srgbClr val="000000"/>
                </a:solidFill>
                <a:latin typeface="Calibri"/>
              </a:rPr>
              <a:t>All true holiness is focused on God and the Lamb</a:t>
            </a:r>
          </a:p>
          <a:p>
            <a:pPr lvl="0"/>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7">
            <a:extLst>
              <a:ext uri="{FF2B5EF4-FFF2-40B4-BE49-F238E27FC236}">
                <a16:creationId xmlns:a16="http://schemas.microsoft.com/office/drawing/2014/main" id="{2DA7D372-BD68-46A6-A1ED-9A977053B9D4}"/>
              </a:ext>
            </a:extLst>
          </p:cNvPr>
          <p:cNvSpPr txBox="1"/>
          <p:nvPr/>
        </p:nvSpPr>
        <p:spPr>
          <a:xfrm>
            <a:off x="4399196" y="9555480"/>
            <a:ext cx="3372480" cy="502563"/>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9C3D0514-71AA-426E-8257-520CF0F25604}" type="slidenum">
              <a:t>21</a:t>
            </a:fld>
            <a:fld id="{2C5EF640-F1FB-46F4-9645-DD83207929D0}" type="slidenum">
              <a:t>21</a:t>
            </a:fld>
            <a:endParaRPr lang="en-US" sz="1400" b="0" i="0" u="none" strike="noStrike" kern="1200" cap="none" spc="0" baseline="0">
              <a:solidFill>
                <a:srgbClr val="FFFFFF"/>
              </a:solidFill>
              <a:uFillTx/>
              <a:latin typeface="FreeSans" pitchFamily="34"/>
              <a:ea typeface="DejaVu Sans" pitchFamily="2"/>
              <a:cs typeface="Tahoma" pitchFamily="2"/>
            </a:endParaRPr>
          </a:p>
        </p:txBody>
      </p:sp>
      <p:sp>
        <p:nvSpPr>
          <p:cNvPr id="3" name="Slide Image Placeholder 1">
            <a:extLst>
              <a:ext uri="{FF2B5EF4-FFF2-40B4-BE49-F238E27FC236}">
                <a16:creationId xmlns:a16="http://schemas.microsoft.com/office/drawing/2014/main" id="{6A2CF4AC-5831-4A1D-8368-967B855D4C09}"/>
              </a:ext>
            </a:extLst>
          </p:cNvPr>
          <p:cNvSpPr>
            <a:spLocks noGrp="1" noRot="1" noChangeAspect="1"/>
          </p:cNvSpPr>
          <p:nvPr>
            <p:ph type="sldImg"/>
          </p:nvPr>
        </p:nvSpPr>
        <p:spPr>
          <a:xfrm>
            <a:off x="1370008" y="763588"/>
            <a:ext cx="5030791" cy="3771899"/>
          </a:xfrm>
          <a:solidFill>
            <a:srgbClr val="729FCF"/>
          </a:solidFill>
          <a:ln w="25402">
            <a:solidFill>
              <a:srgbClr val="3465AF"/>
            </a:solidFill>
            <a:prstDash val="solid"/>
          </a:ln>
        </p:spPr>
      </p:sp>
      <p:sp>
        <p:nvSpPr>
          <p:cNvPr id="4" name="Notes Placeholder 2">
            <a:extLst>
              <a:ext uri="{FF2B5EF4-FFF2-40B4-BE49-F238E27FC236}">
                <a16:creationId xmlns:a16="http://schemas.microsoft.com/office/drawing/2014/main" id="{A84080EE-5694-4AA3-8094-39B42E5550F9}"/>
              </a:ext>
            </a:extLst>
          </p:cNvPr>
          <p:cNvSpPr txBox="1">
            <a:spLocks noGrp="1"/>
          </p:cNvSpPr>
          <p:nvPr>
            <p:ph type="body" sz="quarter" idx="1"/>
          </p:nvPr>
        </p:nvSpPr>
        <p:spPr/>
        <p:txBody>
          <a:bodyPr/>
          <a:lstStyle/>
          <a:p>
            <a:pPr lvl="0"/>
            <a:r>
              <a:rPr lang="en-US"/>
              <a:t>Israel</a:t>
            </a:r>
          </a:p>
          <a:p>
            <a:pPr lvl="1"/>
            <a:r>
              <a:rPr lang="en-US">
                <a:solidFill>
                  <a:srgbClr val="000000"/>
                </a:solidFill>
                <a:latin typeface="Calibri"/>
              </a:rPr>
              <a:t>They had many experiences with God’s holiness. In fact, Moses spent so much time in God’s presence that his face was left so perpetually radiant that he covered his face with a veil any time he wasn’t with God. (Exodus 34:33-35)</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7">
            <a:extLst>
              <a:ext uri="{FF2B5EF4-FFF2-40B4-BE49-F238E27FC236}">
                <a16:creationId xmlns:a16="http://schemas.microsoft.com/office/drawing/2014/main" id="{B10CA2D4-97C5-42DB-9BE8-37EDD6E6BD83}"/>
              </a:ext>
            </a:extLst>
          </p:cNvPr>
          <p:cNvSpPr txBox="1"/>
          <p:nvPr/>
        </p:nvSpPr>
        <p:spPr>
          <a:xfrm>
            <a:off x="4399196" y="9555480"/>
            <a:ext cx="3372480" cy="502563"/>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2470A200-53FA-478C-8A5D-B673314C55E9}" type="slidenum">
              <a:t>22</a:t>
            </a:fld>
            <a:fld id="{8F8EE67A-7134-4C3F-9C34-8034ED178613}" type="slidenum">
              <a:t>22</a:t>
            </a:fld>
            <a:endParaRPr lang="en-US" sz="1400" b="0" i="0" u="none" strike="noStrike" kern="1200" cap="none" spc="0" baseline="0">
              <a:solidFill>
                <a:srgbClr val="FFFFFF"/>
              </a:solidFill>
              <a:uFillTx/>
              <a:latin typeface="FreeSans" pitchFamily="34"/>
              <a:ea typeface="DejaVu Sans" pitchFamily="2"/>
              <a:cs typeface="Tahoma" pitchFamily="2"/>
            </a:endParaRPr>
          </a:p>
        </p:txBody>
      </p:sp>
      <p:sp>
        <p:nvSpPr>
          <p:cNvPr id="3" name="Slide Image Placeholder 1">
            <a:extLst>
              <a:ext uri="{FF2B5EF4-FFF2-40B4-BE49-F238E27FC236}">
                <a16:creationId xmlns:a16="http://schemas.microsoft.com/office/drawing/2014/main" id="{776C5B7E-0E4F-413A-AEAB-1F78F1B33A80}"/>
              </a:ext>
            </a:extLst>
          </p:cNvPr>
          <p:cNvSpPr>
            <a:spLocks noGrp="1" noRot="1" noChangeAspect="1"/>
          </p:cNvSpPr>
          <p:nvPr>
            <p:ph type="sldImg"/>
          </p:nvPr>
        </p:nvSpPr>
        <p:spPr>
          <a:xfrm>
            <a:off x="1370008" y="763588"/>
            <a:ext cx="5030791" cy="3771899"/>
          </a:xfrm>
          <a:solidFill>
            <a:srgbClr val="729FCF"/>
          </a:solidFill>
          <a:ln w="25402">
            <a:solidFill>
              <a:srgbClr val="3465AF"/>
            </a:solidFill>
            <a:prstDash val="solid"/>
          </a:ln>
        </p:spPr>
      </p:sp>
      <p:sp>
        <p:nvSpPr>
          <p:cNvPr id="4" name="Notes Placeholder 2">
            <a:extLst>
              <a:ext uri="{FF2B5EF4-FFF2-40B4-BE49-F238E27FC236}">
                <a16:creationId xmlns:a16="http://schemas.microsoft.com/office/drawing/2014/main" id="{AC80F099-04E4-4998-91B5-DDBA766EEC00}"/>
              </a:ext>
            </a:extLst>
          </p:cNvPr>
          <p:cNvSpPr txBox="1">
            <a:spLocks noGrp="1"/>
          </p:cNvSpPr>
          <p:nvPr>
            <p:ph type="body" sz="quarter" idx="1"/>
          </p:nvPr>
        </p:nvSpPr>
        <p:spPr/>
        <p:txBody>
          <a:bodyPr/>
          <a:lstStyle/>
          <a:p>
            <a:pPr lvl="1"/>
            <a:r>
              <a:rPr lang="en-US">
                <a:solidFill>
                  <a:srgbClr val="000000"/>
                </a:solidFill>
                <a:latin typeface="Calibri"/>
              </a:rPr>
              <a:t>||| Numbers 16 &lt;Verse will be on the screen&gt;: Despite the many evidences of God’s holiness, many of the Israelite leaders made an astonishing claim: </a:t>
            </a:r>
            <a:r>
              <a:rPr lang="en-US" b="1">
                <a:solidFill>
                  <a:srgbClr val="000000"/>
                </a:solidFill>
                <a:latin typeface="Calibri"/>
              </a:rPr>
              <a:t>|||</a:t>
            </a:r>
            <a:endParaRPr lang="en-US">
              <a:solidFill>
                <a:srgbClr val="000000"/>
              </a:solidFill>
              <a:latin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7">
            <a:extLst>
              <a:ext uri="{FF2B5EF4-FFF2-40B4-BE49-F238E27FC236}">
                <a16:creationId xmlns:a16="http://schemas.microsoft.com/office/drawing/2014/main" id="{7EC2CAAA-7037-41BE-B97F-1A3232F2370F}"/>
              </a:ext>
            </a:extLst>
          </p:cNvPr>
          <p:cNvSpPr txBox="1"/>
          <p:nvPr/>
        </p:nvSpPr>
        <p:spPr>
          <a:xfrm>
            <a:off x="4399196" y="9555480"/>
            <a:ext cx="3372480" cy="502563"/>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5DEB4DB7-81C0-4DBD-931B-DD4E88FBF8C6}" type="slidenum">
              <a:t>23</a:t>
            </a:fld>
            <a:fld id="{7C78CC0A-0566-43C6-834B-0B832A235271}" type="slidenum">
              <a:t>23</a:t>
            </a:fld>
            <a:endParaRPr lang="en-US" sz="1400" b="0" i="0" u="none" strike="noStrike" kern="1200" cap="none" spc="0" baseline="0">
              <a:solidFill>
                <a:srgbClr val="FFFFFF"/>
              </a:solidFill>
              <a:uFillTx/>
              <a:latin typeface="FreeSans" pitchFamily="34"/>
              <a:ea typeface="DejaVu Sans" pitchFamily="2"/>
              <a:cs typeface="Tahoma" pitchFamily="2"/>
            </a:endParaRPr>
          </a:p>
        </p:txBody>
      </p:sp>
      <p:sp>
        <p:nvSpPr>
          <p:cNvPr id="3" name="Slide Image Placeholder 1">
            <a:extLst>
              <a:ext uri="{FF2B5EF4-FFF2-40B4-BE49-F238E27FC236}">
                <a16:creationId xmlns:a16="http://schemas.microsoft.com/office/drawing/2014/main" id="{4ED0D5E2-00EC-4D64-BE35-F95E39775871}"/>
              </a:ext>
            </a:extLst>
          </p:cNvPr>
          <p:cNvSpPr>
            <a:spLocks noGrp="1" noRot="1" noChangeAspect="1"/>
          </p:cNvSpPr>
          <p:nvPr>
            <p:ph type="sldImg"/>
          </p:nvPr>
        </p:nvSpPr>
        <p:spPr>
          <a:xfrm>
            <a:off x="1370008" y="763588"/>
            <a:ext cx="5030791" cy="3771899"/>
          </a:xfrm>
          <a:solidFill>
            <a:srgbClr val="729FCF"/>
          </a:solidFill>
          <a:ln w="25402">
            <a:solidFill>
              <a:srgbClr val="3465AF"/>
            </a:solidFill>
            <a:prstDash val="solid"/>
          </a:ln>
        </p:spPr>
      </p:sp>
      <p:sp>
        <p:nvSpPr>
          <p:cNvPr id="4" name="Notes Placeholder 2">
            <a:extLst>
              <a:ext uri="{FF2B5EF4-FFF2-40B4-BE49-F238E27FC236}">
                <a16:creationId xmlns:a16="http://schemas.microsoft.com/office/drawing/2014/main" id="{29A87620-4D2E-4B3F-BE56-BF222C0F97AC}"/>
              </a:ext>
            </a:extLst>
          </p:cNvPr>
          <p:cNvSpPr txBox="1">
            <a:spLocks noGrp="1"/>
          </p:cNvSpPr>
          <p:nvPr>
            <p:ph type="body" sz="quarter" idx="1"/>
          </p:nvPr>
        </p:nvSpPr>
        <p:spPr/>
        <p:txBody>
          <a:bodyPr/>
          <a:lstStyle/>
          <a:p>
            <a:pPr lvl="0"/>
            <a:r>
              <a:rPr lang="en-US"/>
              <a:t>v. 3</a:t>
            </a:r>
          </a:p>
          <a:p>
            <a:pPr lvl="0"/>
            <a:endParaRPr lang="en-US" b="1"/>
          </a:p>
          <a:p>
            <a:pPr lvl="0"/>
            <a:r>
              <a:rPr lang="en-US" u="sng"/>
              <a:t>“They assembled themselves together against Moses and against Aaron and said to them, ‘You have gone too far! </a:t>
            </a:r>
            <a:r>
              <a:rPr lang="en-US" b="1" u="sng">
                <a:solidFill>
                  <a:srgbClr val="FFFF00"/>
                </a:solidFill>
              </a:rPr>
              <a:t>For all in the congregation are holy, every one of them, and the LORD is among them.</a:t>
            </a:r>
            <a:r>
              <a:rPr lang="en-US" u="sng"/>
              <a:t> Why then do you exalt yourselves above the assembly of the LORD?’ ”</a:t>
            </a:r>
          </a:p>
          <a:p>
            <a:pPr lvl="0"/>
            <a:endParaRPr lang="en-US"/>
          </a:p>
          <a:p>
            <a:pPr lvl="2"/>
            <a:r>
              <a:rPr lang="en-US">
                <a:solidFill>
                  <a:srgbClr val="000000"/>
                </a:solidFill>
                <a:latin typeface="Calibri"/>
              </a:rPr>
              <a:t>Many people today make the same claim. Many people believe that we have an inner goodness and that we should find the strength within ourselves to solve whatever problems we face. This isn’t very different from the story in Numbers 16.</a:t>
            </a:r>
          </a:p>
          <a:p>
            <a:pPr lvl="2"/>
            <a:r>
              <a:rPr lang="en-US">
                <a:solidFill>
                  <a:srgbClr val="000000"/>
                </a:solidFill>
                <a:latin typeface="Calibri"/>
              </a:rPr>
              <a:t>The result of their rebellion was that God made His point clearly, and many people, including the leaders of the rebellion, perished.</a:t>
            </a:r>
          </a:p>
          <a:p>
            <a:pPr lvl="2"/>
            <a:r>
              <a:rPr lang="en-US">
                <a:solidFill>
                  <a:srgbClr val="000000"/>
                </a:solidFill>
                <a:latin typeface="Calibri"/>
              </a:rPr>
              <a:t>Despite their claims to the contrary, God judged them to be unholy.</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7">
            <a:extLst>
              <a:ext uri="{FF2B5EF4-FFF2-40B4-BE49-F238E27FC236}">
                <a16:creationId xmlns:a16="http://schemas.microsoft.com/office/drawing/2014/main" id="{94F702E4-B91F-4626-9A3C-950EC4EBF2B0}"/>
              </a:ext>
            </a:extLst>
          </p:cNvPr>
          <p:cNvSpPr txBox="1"/>
          <p:nvPr/>
        </p:nvSpPr>
        <p:spPr>
          <a:xfrm>
            <a:off x="4399196" y="9555480"/>
            <a:ext cx="3372480" cy="502563"/>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43DF13A1-1F35-4B4D-BE8D-F98412208F59}" type="slidenum">
              <a:t>24</a:t>
            </a:fld>
            <a:fld id="{1BDC517C-0AD5-475B-AE49-963D0A94F58A}" type="slidenum">
              <a:t>24</a:t>
            </a:fld>
            <a:endParaRPr lang="en-US" sz="1400" b="0" i="0" u="none" strike="noStrike" kern="1200" cap="none" spc="0" baseline="0">
              <a:solidFill>
                <a:srgbClr val="FFFFFF"/>
              </a:solidFill>
              <a:uFillTx/>
              <a:latin typeface="FreeSans" pitchFamily="34"/>
              <a:ea typeface="DejaVu Sans" pitchFamily="2"/>
              <a:cs typeface="Tahoma" pitchFamily="2"/>
            </a:endParaRPr>
          </a:p>
        </p:txBody>
      </p:sp>
      <p:sp>
        <p:nvSpPr>
          <p:cNvPr id="3" name="Slide Image Placeholder 1">
            <a:extLst>
              <a:ext uri="{FF2B5EF4-FFF2-40B4-BE49-F238E27FC236}">
                <a16:creationId xmlns:a16="http://schemas.microsoft.com/office/drawing/2014/main" id="{2894D8E0-BC6B-45D3-BAB9-D119DAD888FD}"/>
              </a:ext>
            </a:extLst>
          </p:cNvPr>
          <p:cNvSpPr>
            <a:spLocks noGrp="1" noRot="1" noChangeAspect="1"/>
          </p:cNvSpPr>
          <p:nvPr>
            <p:ph type="sldImg"/>
          </p:nvPr>
        </p:nvSpPr>
        <p:spPr>
          <a:xfrm>
            <a:off x="1370008" y="763588"/>
            <a:ext cx="5030791" cy="3771899"/>
          </a:xfrm>
          <a:solidFill>
            <a:srgbClr val="729FCF"/>
          </a:solidFill>
          <a:ln w="25402">
            <a:solidFill>
              <a:srgbClr val="3465AF"/>
            </a:solidFill>
            <a:prstDash val="solid"/>
          </a:ln>
        </p:spPr>
      </p:sp>
      <p:sp>
        <p:nvSpPr>
          <p:cNvPr id="4" name="Notes Placeholder 2">
            <a:extLst>
              <a:ext uri="{FF2B5EF4-FFF2-40B4-BE49-F238E27FC236}">
                <a16:creationId xmlns:a16="http://schemas.microsoft.com/office/drawing/2014/main" id="{8A9126ED-CB72-474A-8D25-FAE0A3140B66}"/>
              </a:ext>
            </a:extLst>
          </p:cNvPr>
          <p:cNvSpPr txBox="1">
            <a:spLocks noGrp="1"/>
          </p:cNvSpPr>
          <p:nvPr>
            <p:ph type="body" sz="quarter" idx="1"/>
          </p:nvPr>
        </p:nvSpPr>
        <p:spPr/>
        <p:txBody>
          <a:bodyPr/>
          <a:lstStyle/>
          <a:p>
            <a:pPr lvl="0"/>
            <a:r>
              <a:rPr lang="en-US"/>
              <a:t>Key point 3:</a:t>
            </a:r>
          </a:p>
          <a:p>
            <a:pPr lvl="1"/>
            <a:r>
              <a:rPr lang="en-US">
                <a:solidFill>
                  <a:srgbClr val="000000"/>
                </a:solidFill>
                <a:latin typeface="Calibri"/>
              </a:rPr>
              <a:t>||| </a:t>
            </a:r>
            <a:r>
              <a:rPr lang="en-US" b="1">
                <a:solidFill>
                  <a:srgbClr val="000000"/>
                </a:solidFill>
                <a:latin typeface="Calibri"/>
              </a:rPr>
              <a:t>We must be careful not to take God’s holiness lightly.</a:t>
            </a:r>
            <a:r>
              <a:rPr lang="en-US">
                <a:solidFill>
                  <a:srgbClr val="000000"/>
                </a:solidFill>
                <a:latin typeface="Calibri"/>
              </a:rPr>
              <a:t> Sin is combustible in the presence of His holiness. We must not let pride or self-confidence prevent us from experiencing the transforming power of God’s holiness.</a:t>
            </a:r>
          </a:p>
          <a:p>
            <a:pPr lvl="0"/>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7">
            <a:extLst>
              <a:ext uri="{FF2B5EF4-FFF2-40B4-BE49-F238E27FC236}">
                <a16:creationId xmlns:a16="http://schemas.microsoft.com/office/drawing/2014/main" id="{661453B1-F8C2-4898-AF7A-67263EA23FCB}"/>
              </a:ext>
            </a:extLst>
          </p:cNvPr>
          <p:cNvSpPr txBox="1"/>
          <p:nvPr/>
        </p:nvSpPr>
        <p:spPr>
          <a:xfrm>
            <a:off x="4399196" y="9555480"/>
            <a:ext cx="3372480" cy="502563"/>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8CCA502C-6186-43BE-914B-6D6F43029010}" type="slidenum">
              <a:t>25</a:t>
            </a:fld>
            <a:fld id="{628E9CE1-2DB1-4D8D-9F7B-2D57F6F4B64C}" type="slidenum">
              <a:t>25</a:t>
            </a:fld>
            <a:endParaRPr lang="en-US" sz="1400" b="0" i="0" u="none" strike="noStrike" kern="1200" cap="none" spc="0" baseline="0">
              <a:solidFill>
                <a:srgbClr val="FFFFFF"/>
              </a:solidFill>
              <a:uFillTx/>
              <a:latin typeface="FreeSans" pitchFamily="34"/>
              <a:ea typeface="DejaVu Sans" pitchFamily="2"/>
              <a:cs typeface="Tahoma" pitchFamily="2"/>
            </a:endParaRPr>
          </a:p>
        </p:txBody>
      </p:sp>
      <p:sp>
        <p:nvSpPr>
          <p:cNvPr id="3" name="Slide Image Placeholder 1">
            <a:extLst>
              <a:ext uri="{FF2B5EF4-FFF2-40B4-BE49-F238E27FC236}">
                <a16:creationId xmlns:a16="http://schemas.microsoft.com/office/drawing/2014/main" id="{E0819379-F41E-4DAF-8112-8AD4A91CC554}"/>
              </a:ext>
            </a:extLst>
          </p:cNvPr>
          <p:cNvSpPr>
            <a:spLocks noGrp="1" noRot="1" noChangeAspect="1"/>
          </p:cNvSpPr>
          <p:nvPr>
            <p:ph type="sldImg"/>
          </p:nvPr>
        </p:nvSpPr>
        <p:spPr>
          <a:xfrm>
            <a:off x="1370008" y="763588"/>
            <a:ext cx="5030791" cy="3771899"/>
          </a:xfrm>
          <a:solidFill>
            <a:srgbClr val="729FCF"/>
          </a:solidFill>
          <a:ln w="25402">
            <a:solidFill>
              <a:srgbClr val="3465AF"/>
            </a:solidFill>
            <a:prstDash val="solid"/>
          </a:ln>
        </p:spPr>
      </p:sp>
      <p:sp>
        <p:nvSpPr>
          <p:cNvPr id="4" name="Notes Placeholder 2">
            <a:extLst>
              <a:ext uri="{FF2B5EF4-FFF2-40B4-BE49-F238E27FC236}">
                <a16:creationId xmlns:a16="http://schemas.microsoft.com/office/drawing/2014/main" id="{8E8BE55B-BBD4-4368-9188-75DB63C55561}"/>
              </a:ext>
            </a:extLst>
          </p:cNvPr>
          <p:cNvSpPr txBox="1">
            <a:spLocks noGrp="1"/>
          </p:cNvSpPr>
          <p:nvPr>
            <p:ph type="body" sz="quarter" idx="1"/>
          </p:nvPr>
        </p:nvSpPr>
        <p:spPr/>
        <p:txBody>
          <a:bodyPr/>
          <a:lstStyle/>
          <a:p>
            <a:pPr lvl="0"/>
            <a:r>
              <a:rPr lang="en-US"/>
              <a:t>The time for God’s holiness</a:t>
            </a:r>
          </a:p>
          <a:p>
            <a:pPr lvl="1"/>
            <a:r>
              <a:rPr lang="en-US">
                <a:solidFill>
                  <a:srgbClr val="000000"/>
                </a:solidFill>
                <a:latin typeface="Calibri"/>
              </a:rPr>
              <a:t>We need to spend time with God daily in prayer, Bible study, and surrender of our wills completely to Him.</a:t>
            </a:r>
          </a:p>
          <a:p>
            <a:pPr lvl="1"/>
            <a:r>
              <a:rPr lang="en-US">
                <a:solidFill>
                  <a:srgbClr val="000000"/>
                </a:solidFill>
                <a:latin typeface="Calibri"/>
              </a:rPr>
              <a:t>There’s also a special occasion. |||</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7">
            <a:extLst>
              <a:ext uri="{FF2B5EF4-FFF2-40B4-BE49-F238E27FC236}">
                <a16:creationId xmlns:a16="http://schemas.microsoft.com/office/drawing/2014/main" id="{C30F82F0-39B1-40C4-97B2-F0A61AAC5E14}"/>
              </a:ext>
            </a:extLst>
          </p:cNvPr>
          <p:cNvSpPr txBox="1"/>
          <p:nvPr/>
        </p:nvSpPr>
        <p:spPr>
          <a:xfrm>
            <a:off x="4399196" y="9555480"/>
            <a:ext cx="3372480" cy="502563"/>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21253940-C51E-4D40-ABBA-B64DA2E170E3}" type="slidenum">
              <a:t>26</a:t>
            </a:fld>
            <a:fld id="{9A61075A-C476-44C6-BC97-78ECCF4F802E}" type="slidenum">
              <a:t>26</a:t>
            </a:fld>
            <a:endParaRPr lang="en-US" sz="1400" b="0" i="0" u="none" strike="noStrike" kern="1200" cap="none" spc="0" baseline="0">
              <a:solidFill>
                <a:srgbClr val="FFFFFF"/>
              </a:solidFill>
              <a:uFillTx/>
              <a:latin typeface="FreeSans" pitchFamily="34"/>
              <a:ea typeface="DejaVu Sans" pitchFamily="2"/>
              <a:cs typeface="Tahoma" pitchFamily="2"/>
            </a:endParaRPr>
          </a:p>
        </p:txBody>
      </p:sp>
      <p:sp>
        <p:nvSpPr>
          <p:cNvPr id="3" name="Slide Image Placeholder 1">
            <a:extLst>
              <a:ext uri="{FF2B5EF4-FFF2-40B4-BE49-F238E27FC236}">
                <a16:creationId xmlns:a16="http://schemas.microsoft.com/office/drawing/2014/main" id="{46D94839-CBD6-4151-995A-40CACF4A3C32}"/>
              </a:ext>
            </a:extLst>
          </p:cNvPr>
          <p:cNvSpPr>
            <a:spLocks noGrp="1" noRot="1" noChangeAspect="1"/>
          </p:cNvSpPr>
          <p:nvPr>
            <p:ph type="sldImg"/>
          </p:nvPr>
        </p:nvSpPr>
        <p:spPr>
          <a:xfrm>
            <a:off x="1370008" y="763588"/>
            <a:ext cx="5030791" cy="3771899"/>
          </a:xfrm>
          <a:solidFill>
            <a:srgbClr val="729FCF"/>
          </a:solidFill>
          <a:ln w="25402">
            <a:solidFill>
              <a:srgbClr val="3465AF"/>
            </a:solidFill>
            <a:prstDash val="solid"/>
          </a:ln>
        </p:spPr>
      </p:sp>
      <p:sp>
        <p:nvSpPr>
          <p:cNvPr id="4" name="Notes Placeholder 2">
            <a:extLst>
              <a:ext uri="{FF2B5EF4-FFF2-40B4-BE49-F238E27FC236}">
                <a16:creationId xmlns:a16="http://schemas.microsoft.com/office/drawing/2014/main" id="{8E63F967-DADC-4323-A5A4-842E2ABE7056}"/>
              </a:ext>
            </a:extLst>
          </p:cNvPr>
          <p:cNvSpPr txBox="1">
            <a:spLocks noGrp="1"/>
          </p:cNvSpPr>
          <p:nvPr>
            <p:ph type="body" sz="quarter" idx="1"/>
          </p:nvPr>
        </p:nvSpPr>
        <p:spPr/>
        <p:txBody>
          <a:bodyPr/>
          <a:lstStyle/>
          <a:p>
            <a:pPr lvl="1"/>
            <a:endParaRPr lang="en-US">
              <a:solidFill>
                <a:srgbClr val="000000"/>
              </a:solidFill>
              <a:latin typeface="Calibri"/>
            </a:endParaRPr>
          </a:p>
          <a:p>
            <a:pPr lvl="2"/>
            <a:r>
              <a:rPr lang="en-US">
                <a:solidFill>
                  <a:srgbClr val="000000"/>
                </a:solidFill>
                <a:latin typeface="Calibri"/>
              </a:rPr>
              <a:t>||| When God revealed Himself at Sinai, He didn’t only show His holiness to the people of Israel. He also gave them the Ten Commandments.</a:t>
            </a:r>
          </a:p>
          <a:p>
            <a:pPr lvl="2"/>
            <a:r>
              <a:rPr lang="en-US">
                <a:solidFill>
                  <a:srgbClr val="000000"/>
                </a:solidFill>
                <a:latin typeface="Calibri"/>
              </a:rPr>
              <a:t>One of the commandments (Exodus 20:8-11) speaks twice of holiness: the Fourth.</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7">
            <a:extLst>
              <a:ext uri="{FF2B5EF4-FFF2-40B4-BE49-F238E27FC236}">
                <a16:creationId xmlns:a16="http://schemas.microsoft.com/office/drawing/2014/main" id="{2FE1154A-23D3-4B5D-A7B8-3AEB4C0F1566}"/>
              </a:ext>
            </a:extLst>
          </p:cNvPr>
          <p:cNvSpPr txBox="1"/>
          <p:nvPr/>
        </p:nvSpPr>
        <p:spPr>
          <a:xfrm>
            <a:off x="4399196" y="9555480"/>
            <a:ext cx="3372480" cy="502563"/>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C3731B5E-A8AA-41E1-BCF8-8D3ABC4F229A}" type="slidenum">
              <a:t>27</a:t>
            </a:fld>
            <a:fld id="{E21D5754-1852-4175-A28D-4BCA356B3379}" type="slidenum">
              <a:t>27</a:t>
            </a:fld>
            <a:endParaRPr lang="en-US" sz="1400" b="0" i="0" u="none" strike="noStrike" kern="1200" cap="none" spc="0" baseline="0">
              <a:solidFill>
                <a:srgbClr val="FFFFFF"/>
              </a:solidFill>
              <a:uFillTx/>
              <a:latin typeface="FreeSans" pitchFamily="34"/>
              <a:ea typeface="DejaVu Sans" pitchFamily="2"/>
              <a:cs typeface="Tahoma" pitchFamily="2"/>
            </a:endParaRPr>
          </a:p>
        </p:txBody>
      </p:sp>
      <p:sp>
        <p:nvSpPr>
          <p:cNvPr id="3" name="Slide Image Placeholder 1">
            <a:extLst>
              <a:ext uri="{FF2B5EF4-FFF2-40B4-BE49-F238E27FC236}">
                <a16:creationId xmlns:a16="http://schemas.microsoft.com/office/drawing/2014/main" id="{784F56D7-018D-46D9-9779-211F7BC9402E}"/>
              </a:ext>
            </a:extLst>
          </p:cNvPr>
          <p:cNvSpPr>
            <a:spLocks noGrp="1" noRot="1" noChangeAspect="1"/>
          </p:cNvSpPr>
          <p:nvPr>
            <p:ph type="sldImg"/>
          </p:nvPr>
        </p:nvSpPr>
        <p:spPr>
          <a:xfrm>
            <a:off x="1370008" y="763588"/>
            <a:ext cx="5030791" cy="3771899"/>
          </a:xfrm>
          <a:solidFill>
            <a:srgbClr val="729FCF"/>
          </a:solidFill>
          <a:ln w="25402">
            <a:solidFill>
              <a:srgbClr val="3465AF"/>
            </a:solidFill>
            <a:prstDash val="solid"/>
          </a:ln>
        </p:spPr>
      </p:sp>
      <p:sp>
        <p:nvSpPr>
          <p:cNvPr id="4" name="Notes Placeholder 2">
            <a:extLst>
              <a:ext uri="{FF2B5EF4-FFF2-40B4-BE49-F238E27FC236}">
                <a16:creationId xmlns:a16="http://schemas.microsoft.com/office/drawing/2014/main" id="{D46BA41E-662C-4153-A1D9-10CFC89E2AFA}"/>
              </a:ext>
            </a:extLst>
          </p:cNvPr>
          <p:cNvSpPr txBox="1">
            <a:spLocks noGrp="1"/>
          </p:cNvSpPr>
          <p:nvPr>
            <p:ph type="body" sz="quarter" idx="1"/>
          </p:nvPr>
        </p:nvSpPr>
        <p:spPr/>
        <p:txBody>
          <a:bodyPr/>
          <a:lstStyle/>
          <a:p>
            <a:pPr lvl="2"/>
            <a:r>
              <a:rPr lang="en-US">
                <a:solidFill>
                  <a:srgbClr val="000000"/>
                </a:solidFill>
                <a:latin typeface="Calibri"/>
              </a:rPr>
              <a:t>||| Exodus 31:13, 14:</a:t>
            </a:r>
          </a:p>
          <a:p>
            <a:pPr lvl="2"/>
            <a:endParaRPr lang="en-US">
              <a:solidFill>
                <a:srgbClr val="000000"/>
              </a:solidFill>
              <a:latin typeface="Calibri"/>
            </a:endParaRPr>
          </a:p>
          <a:p>
            <a:pPr lvl="0"/>
            <a:r>
              <a:rPr lang="en-US" u="sng"/>
              <a:t>“ ‘You are to speak to the people of Israel and say, “Above all you shall </a:t>
            </a:r>
            <a:r>
              <a:rPr lang="en-US" b="1" u="sng">
                <a:solidFill>
                  <a:srgbClr val="FFFF00"/>
                </a:solidFill>
              </a:rPr>
              <a:t>keep my Sabbaths</a:t>
            </a:r>
            <a:r>
              <a:rPr lang="en-US" u="sng">
                <a:solidFill>
                  <a:srgbClr val="FFFF00"/>
                </a:solidFill>
              </a:rPr>
              <a:t>,</a:t>
            </a:r>
            <a:r>
              <a:rPr lang="en-US" u="sng"/>
              <a:t> for this is a </a:t>
            </a:r>
            <a:r>
              <a:rPr lang="en-US" b="1" u="sng">
                <a:solidFill>
                  <a:srgbClr val="FFFF00"/>
                </a:solidFill>
              </a:rPr>
              <a:t>sign</a:t>
            </a:r>
            <a:r>
              <a:rPr lang="en-US" u="sng"/>
              <a:t> between me and you throughout your generations, that you may know that I, the L</a:t>
            </a:r>
            <a:r>
              <a:rPr lang="en-US" sz="2400" u="sng"/>
              <a:t>ORD</a:t>
            </a:r>
            <a:r>
              <a:rPr lang="en-US" u="sng"/>
              <a:t>, </a:t>
            </a:r>
            <a:r>
              <a:rPr lang="en-US" b="1" u="sng">
                <a:solidFill>
                  <a:srgbClr val="FFFF00"/>
                </a:solidFill>
              </a:rPr>
              <a:t>sanctify</a:t>
            </a:r>
            <a:r>
              <a:rPr lang="en-US" u="sng"/>
              <a:t> you. You shall keep the Sabbath, because </a:t>
            </a:r>
            <a:r>
              <a:rPr lang="en-US" b="1" u="sng">
                <a:solidFill>
                  <a:srgbClr val="FFFF00"/>
                </a:solidFill>
              </a:rPr>
              <a:t>it is holy</a:t>
            </a:r>
            <a:r>
              <a:rPr lang="en-US" u="sng"/>
              <a:t> for you. Everyone who profanes it shall be put to death. Whoever does any work on it, that soul shall be cut off from among his people.” ’ ”</a:t>
            </a:r>
          </a:p>
          <a:p>
            <a:pPr lvl="2"/>
            <a:endParaRPr lang="en-US">
              <a:solidFill>
                <a:srgbClr val="000000"/>
              </a:solidFill>
              <a:latin typeface="Calibri"/>
            </a:endParaRPr>
          </a:p>
          <a:p>
            <a:pPr lvl="0"/>
            <a:r>
              <a:rPr lang="en-US"/>
              <a:t>|||</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7">
            <a:extLst>
              <a:ext uri="{FF2B5EF4-FFF2-40B4-BE49-F238E27FC236}">
                <a16:creationId xmlns:a16="http://schemas.microsoft.com/office/drawing/2014/main" id="{016AED1E-BAF8-4501-9672-09E02A1AF83F}"/>
              </a:ext>
            </a:extLst>
          </p:cNvPr>
          <p:cNvSpPr txBox="1"/>
          <p:nvPr/>
        </p:nvSpPr>
        <p:spPr>
          <a:xfrm>
            <a:off x="4399196" y="9555480"/>
            <a:ext cx="3372480" cy="502563"/>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FE4E64BE-E0EB-4153-8182-5B07DA7EBA8C}" type="slidenum">
              <a:t>28</a:t>
            </a:fld>
            <a:fld id="{46566D5F-FED6-4C30-8637-A5B9D8BFC476}" type="slidenum">
              <a:t>28</a:t>
            </a:fld>
            <a:endParaRPr lang="en-US" sz="1400" b="0" i="0" u="none" strike="noStrike" kern="1200" cap="none" spc="0" baseline="0">
              <a:solidFill>
                <a:srgbClr val="FFFFFF"/>
              </a:solidFill>
              <a:uFillTx/>
              <a:latin typeface="FreeSans" pitchFamily="34"/>
              <a:ea typeface="DejaVu Sans" pitchFamily="2"/>
              <a:cs typeface="Tahoma" pitchFamily="2"/>
            </a:endParaRPr>
          </a:p>
        </p:txBody>
      </p:sp>
      <p:sp>
        <p:nvSpPr>
          <p:cNvPr id="3" name="Slide Image Placeholder 1">
            <a:extLst>
              <a:ext uri="{FF2B5EF4-FFF2-40B4-BE49-F238E27FC236}">
                <a16:creationId xmlns:a16="http://schemas.microsoft.com/office/drawing/2014/main" id="{F196A565-EA89-4E6B-8E5A-C94E7C1764C5}"/>
              </a:ext>
            </a:extLst>
          </p:cNvPr>
          <p:cNvSpPr>
            <a:spLocks noGrp="1" noRot="1" noChangeAspect="1"/>
          </p:cNvSpPr>
          <p:nvPr>
            <p:ph type="sldImg"/>
          </p:nvPr>
        </p:nvSpPr>
        <p:spPr>
          <a:xfrm>
            <a:off x="1370008" y="763588"/>
            <a:ext cx="5030791" cy="3771899"/>
          </a:xfrm>
          <a:solidFill>
            <a:srgbClr val="729FCF"/>
          </a:solidFill>
          <a:ln w="25402">
            <a:solidFill>
              <a:srgbClr val="3465AF"/>
            </a:solidFill>
            <a:prstDash val="solid"/>
          </a:ln>
        </p:spPr>
      </p:sp>
      <p:sp>
        <p:nvSpPr>
          <p:cNvPr id="4" name="Notes Placeholder 2">
            <a:extLst>
              <a:ext uri="{FF2B5EF4-FFF2-40B4-BE49-F238E27FC236}">
                <a16:creationId xmlns:a16="http://schemas.microsoft.com/office/drawing/2014/main" id="{8AA9EAEB-343A-4A53-A020-1837C56C6B09}"/>
              </a:ext>
            </a:extLst>
          </p:cNvPr>
          <p:cNvSpPr txBox="1">
            <a:spLocks noGrp="1"/>
          </p:cNvSpPr>
          <p:nvPr>
            <p:ph type="body" sz="quarter" idx="1"/>
          </p:nvPr>
        </p:nvSpPr>
        <p:spPr/>
        <p:txBody>
          <a:bodyPr/>
          <a:lstStyle/>
          <a:p>
            <a:pPr lvl="2"/>
            <a:r>
              <a:rPr lang="en-US">
                <a:solidFill>
                  <a:srgbClr val="000000"/>
                </a:solidFill>
                <a:latin typeface="Calibri"/>
              </a:rPr>
              <a:t>The Sabbath is an integral part of holiness; by observing it, we come close to God, and are able to be changed as was Isaiah.</a:t>
            </a:r>
          </a:p>
          <a:p>
            <a:pPr lvl="2"/>
            <a:r>
              <a:rPr lang="en-US">
                <a:solidFill>
                  <a:srgbClr val="000000"/>
                </a:solidFill>
                <a:latin typeface="Calibri"/>
              </a:rPr>
              <a:t>The Sabbath is a special time of holiness. Every Sabbath, we should draw near to God and take advantage of the special blessings He has bestowed on this day.</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7">
            <a:extLst>
              <a:ext uri="{FF2B5EF4-FFF2-40B4-BE49-F238E27FC236}">
                <a16:creationId xmlns:a16="http://schemas.microsoft.com/office/drawing/2014/main" id="{7BA47CDD-150D-404B-8446-D5892BC82AD1}"/>
              </a:ext>
            </a:extLst>
          </p:cNvPr>
          <p:cNvSpPr txBox="1"/>
          <p:nvPr/>
        </p:nvSpPr>
        <p:spPr>
          <a:xfrm>
            <a:off x="4399196" y="9555480"/>
            <a:ext cx="3372480" cy="502563"/>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7D9566C1-09DC-498E-9A2B-3C217E073BDD}" type="slidenum">
              <a:t>29</a:t>
            </a:fld>
            <a:fld id="{BAED48A5-8C43-4A29-8DC6-26274144205E}" type="slidenum">
              <a:t>29</a:t>
            </a:fld>
            <a:endParaRPr lang="en-US" sz="1400" b="0" i="0" u="none" strike="noStrike" kern="1200" cap="none" spc="0" baseline="0">
              <a:solidFill>
                <a:srgbClr val="FFFFFF"/>
              </a:solidFill>
              <a:uFillTx/>
              <a:latin typeface="FreeSans" pitchFamily="34"/>
              <a:ea typeface="DejaVu Sans" pitchFamily="2"/>
              <a:cs typeface="Tahoma" pitchFamily="2"/>
            </a:endParaRPr>
          </a:p>
        </p:txBody>
      </p:sp>
      <p:sp>
        <p:nvSpPr>
          <p:cNvPr id="3" name="Slide Image Placeholder 1">
            <a:extLst>
              <a:ext uri="{FF2B5EF4-FFF2-40B4-BE49-F238E27FC236}">
                <a16:creationId xmlns:a16="http://schemas.microsoft.com/office/drawing/2014/main" id="{068873A0-4A3F-4D9E-BEFD-2FBA46E82150}"/>
              </a:ext>
            </a:extLst>
          </p:cNvPr>
          <p:cNvSpPr>
            <a:spLocks noGrp="1" noRot="1" noChangeAspect="1"/>
          </p:cNvSpPr>
          <p:nvPr>
            <p:ph type="sldImg"/>
          </p:nvPr>
        </p:nvSpPr>
        <p:spPr>
          <a:xfrm>
            <a:off x="1370008" y="763588"/>
            <a:ext cx="5030791" cy="3771899"/>
          </a:xfrm>
          <a:solidFill>
            <a:srgbClr val="729FCF"/>
          </a:solidFill>
          <a:ln w="25402">
            <a:solidFill>
              <a:srgbClr val="3465AF"/>
            </a:solidFill>
            <a:prstDash val="solid"/>
          </a:ln>
        </p:spPr>
      </p:sp>
      <p:sp>
        <p:nvSpPr>
          <p:cNvPr id="4" name="Notes Placeholder 2">
            <a:extLst>
              <a:ext uri="{FF2B5EF4-FFF2-40B4-BE49-F238E27FC236}">
                <a16:creationId xmlns:a16="http://schemas.microsoft.com/office/drawing/2014/main" id="{BEC7607F-1769-43D5-8167-71C5AD1AE9A3}"/>
              </a:ext>
            </a:extLst>
          </p:cNvPr>
          <p:cNvSpPr txBox="1">
            <a:spLocks noGrp="1"/>
          </p:cNvSpPr>
          <p:nvPr>
            <p:ph type="body" sz="quarter" idx="1"/>
          </p:nvPr>
        </p:nvSpPr>
        <p:spPr/>
        <p:txBody>
          <a:bodyPr/>
          <a:lstStyle/>
          <a:p>
            <a:pPr lvl="0"/>
            <a:r>
              <a:rPr lang="en-US"/>
              <a:t>Summary/Conclusion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7">
            <a:extLst>
              <a:ext uri="{FF2B5EF4-FFF2-40B4-BE49-F238E27FC236}">
                <a16:creationId xmlns:a16="http://schemas.microsoft.com/office/drawing/2014/main" id="{307CA8DE-3E5C-4FE2-B100-7FF5D63E9020}"/>
              </a:ext>
            </a:extLst>
          </p:cNvPr>
          <p:cNvSpPr txBox="1"/>
          <p:nvPr/>
        </p:nvSpPr>
        <p:spPr>
          <a:xfrm>
            <a:off x="4399196" y="9555480"/>
            <a:ext cx="3372480" cy="502563"/>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EDCC339F-6D8A-4FAD-B1C1-0F1C8659FA79}" type="slidenum">
              <a:t>3</a:t>
            </a:fld>
            <a:fld id="{12BB96EA-B14E-48B0-A9C6-E3D699075D89}" type="slidenum">
              <a:t>3</a:t>
            </a:fld>
            <a:endParaRPr lang="en-US" sz="1400" b="0" i="0" u="none" strike="noStrike" kern="1200" cap="none" spc="0" baseline="0">
              <a:solidFill>
                <a:srgbClr val="FFFFFF"/>
              </a:solidFill>
              <a:uFillTx/>
              <a:latin typeface="FreeSans" pitchFamily="34"/>
              <a:ea typeface="DejaVu Sans" pitchFamily="2"/>
              <a:cs typeface="Tahoma" pitchFamily="2"/>
            </a:endParaRPr>
          </a:p>
        </p:txBody>
      </p:sp>
      <p:sp>
        <p:nvSpPr>
          <p:cNvPr id="3" name="Slide Image Placeholder 1">
            <a:extLst>
              <a:ext uri="{FF2B5EF4-FFF2-40B4-BE49-F238E27FC236}">
                <a16:creationId xmlns:a16="http://schemas.microsoft.com/office/drawing/2014/main" id="{84533D89-C4A1-4ADB-80E4-AC5D2EAEEAE7}"/>
              </a:ext>
            </a:extLst>
          </p:cNvPr>
          <p:cNvSpPr>
            <a:spLocks noGrp="1" noRot="1" noChangeAspect="1"/>
          </p:cNvSpPr>
          <p:nvPr>
            <p:ph type="sldImg"/>
          </p:nvPr>
        </p:nvSpPr>
        <p:spPr>
          <a:xfrm>
            <a:off x="1370008" y="763588"/>
            <a:ext cx="5030791" cy="3771899"/>
          </a:xfrm>
          <a:solidFill>
            <a:srgbClr val="729FCF"/>
          </a:solidFill>
          <a:ln w="25402">
            <a:solidFill>
              <a:srgbClr val="3465AF"/>
            </a:solidFill>
            <a:prstDash val="solid"/>
          </a:ln>
        </p:spPr>
      </p:sp>
      <p:sp>
        <p:nvSpPr>
          <p:cNvPr id="4" name="Notes Placeholder 2">
            <a:extLst>
              <a:ext uri="{FF2B5EF4-FFF2-40B4-BE49-F238E27FC236}">
                <a16:creationId xmlns:a16="http://schemas.microsoft.com/office/drawing/2014/main" id="{478229C7-3856-4F2C-BFAE-92D663B9DB71}"/>
              </a:ext>
            </a:extLst>
          </p:cNvPr>
          <p:cNvSpPr txBox="1">
            <a:spLocks noGrp="1"/>
          </p:cNvSpPr>
          <p:nvPr>
            <p:ph type="body" sz="quarter" idx="1"/>
          </p:nvPr>
        </p:nvSpPr>
        <p:spPr/>
        <p:txBody>
          <a:bodyPr/>
          <a:lstStyle/>
          <a:p>
            <a:pPr lvl="0"/>
            <a:r>
              <a:rPr lang="en-US"/>
              <a:t>Mom’s heaven stories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7">
            <a:extLst>
              <a:ext uri="{FF2B5EF4-FFF2-40B4-BE49-F238E27FC236}">
                <a16:creationId xmlns:a16="http://schemas.microsoft.com/office/drawing/2014/main" id="{C40ACC07-6678-4EF9-9931-EA8EFDAF691A}"/>
              </a:ext>
            </a:extLst>
          </p:cNvPr>
          <p:cNvSpPr txBox="1"/>
          <p:nvPr/>
        </p:nvSpPr>
        <p:spPr>
          <a:xfrm>
            <a:off x="4399196" y="9555480"/>
            <a:ext cx="3372480" cy="502563"/>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9B2DDCF0-17D8-4A90-8F4D-4D0CBCC85CB9}" type="slidenum">
              <a:t>4</a:t>
            </a:fld>
            <a:fld id="{A67AE64F-0DB7-4A67-9A61-C9059C36398D}" type="slidenum">
              <a:t>4</a:t>
            </a:fld>
            <a:endParaRPr lang="en-US" sz="1400" b="0" i="0" u="none" strike="noStrike" kern="1200" cap="none" spc="0" baseline="0">
              <a:solidFill>
                <a:srgbClr val="FFFFFF"/>
              </a:solidFill>
              <a:uFillTx/>
              <a:latin typeface="FreeSans" pitchFamily="34"/>
              <a:ea typeface="DejaVu Sans" pitchFamily="2"/>
              <a:cs typeface="Tahoma" pitchFamily="2"/>
            </a:endParaRPr>
          </a:p>
        </p:txBody>
      </p:sp>
      <p:sp>
        <p:nvSpPr>
          <p:cNvPr id="3" name="Slide Image Placeholder 1">
            <a:extLst>
              <a:ext uri="{FF2B5EF4-FFF2-40B4-BE49-F238E27FC236}">
                <a16:creationId xmlns:a16="http://schemas.microsoft.com/office/drawing/2014/main" id="{1649C92C-98FB-4EF6-87DD-CE1BDABE6CBA}"/>
              </a:ext>
            </a:extLst>
          </p:cNvPr>
          <p:cNvSpPr>
            <a:spLocks noGrp="1" noRot="1" noChangeAspect="1"/>
          </p:cNvSpPr>
          <p:nvPr>
            <p:ph type="sldImg"/>
          </p:nvPr>
        </p:nvSpPr>
        <p:spPr>
          <a:xfrm>
            <a:off x="1370008" y="763588"/>
            <a:ext cx="5030791" cy="3771899"/>
          </a:xfrm>
          <a:solidFill>
            <a:srgbClr val="729FCF"/>
          </a:solidFill>
          <a:ln w="25402">
            <a:solidFill>
              <a:srgbClr val="3465AF"/>
            </a:solidFill>
            <a:prstDash val="solid"/>
          </a:ln>
        </p:spPr>
      </p:sp>
      <p:sp>
        <p:nvSpPr>
          <p:cNvPr id="4" name="Notes Placeholder 2">
            <a:extLst>
              <a:ext uri="{FF2B5EF4-FFF2-40B4-BE49-F238E27FC236}">
                <a16:creationId xmlns:a16="http://schemas.microsoft.com/office/drawing/2014/main" id="{B261228F-BEAF-4CF3-889C-C19F3DE5CEEE}"/>
              </a:ext>
            </a:extLst>
          </p:cNvPr>
          <p:cNvSpPr txBox="1">
            <a:spLocks noGrp="1"/>
          </p:cNvSpPr>
          <p:nvPr>
            <p:ph type="body" sz="quarter" idx="1"/>
          </p:nvPr>
        </p:nvSpPr>
        <p:spPr/>
        <p:txBody>
          <a:bodyPr/>
          <a:lstStyle/>
          <a:p>
            <a:pPr lvl="0"/>
            <a:r>
              <a:rPr lang="en-US"/>
              <a:t>||| Imagine being transported to God’s throne in heaven (Revelation 4)</a:t>
            </a:r>
          </a:p>
          <a:p>
            <a:pPr lvl="0"/>
            <a:r>
              <a:rPr lang="en-US"/>
              <a:t>* God has the appearance of precious stones (v. 3)</a:t>
            </a:r>
          </a:p>
          <a:p>
            <a:pPr lvl="0"/>
            <a:r>
              <a:rPr lang="en-US"/>
              <a:t>* A rainbow encircles the throne (v. 3)</a:t>
            </a:r>
          </a:p>
          <a:p>
            <a:pPr lvl="0"/>
            <a:r>
              <a:rPr lang="en-US"/>
              <a:t>* Around God’s throne are 24 other thrones for the 24 elders, who are dressed in white and wear crowns (v. 4)</a:t>
            </a:r>
          </a:p>
          <a:p>
            <a:pPr lvl="0"/>
            <a:r>
              <a:rPr lang="en-US"/>
              <a:t>* From God’s throne come visible demonstrations of His power. (v. 5)</a:t>
            </a:r>
          </a:p>
          <a:p>
            <a:pPr lvl="0"/>
            <a:r>
              <a:rPr lang="en-US"/>
              <a:t>* There are seven lamps and a sea of glass before the throne (vv. 5, 6)</a:t>
            </a:r>
          </a:p>
          <a:p>
            <a:pPr lvl="0"/>
            <a:r>
              <a:rPr lang="en-US"/>
              <a:t>* Closest to the throne are four living creatures, covered with eyes. (vv. 6, 7)</a:t>
            </a:r>
          </a:p>
          <a:p>
            <a:pPr lvl="0"/>
            <a:endParaRPr lang="en-US"/>
          </a:p>
          <a:p>
            <a:pPr lvl="0"/>
            <a:r>
              <a:rPr lang="en-US"/>
              <a:t>Next slide (v. 8)</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7">
            <a:extLst>
              <a:ext uri="{FF2B5EF4-FFF2-40B4-BE49-F238E27FC236}">
                <a16:creationId xmlns:a16="http://schemas.microsoft.com/office/drawing/2014/main" id="{C9A93868-653D-42F8-B576-BD9887729161}"/>
              </a:ext>
            </a:extLst>
          </p:cNvPr>
          <p:cNvSpPr txBox="1"/>
          <p:nvPr/>
        </p:nvSpPr>
        <p:spPr>
          <a:xfrm>
            <a:off x="4399196" y="9555480"/>
            <a:ext cx="3372480" cy="502563"/>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A7BC5C88-6729-4E9A-9515-91240A2E402F}" type="slidenum">
              <a:t>5</a:t>
            </a:fld>
            <a:fld id="{E7C7A71D-4473-425D-A24D-8439317ABC86}" type="slidenum">
              <a:t>5</a:t>
            </a:fld>
            <a:endParaRPr lang="en-US" sz="1400" b="0" i="0" u="none" strike="noStrike" kern="1200" cap="none" spc="0" baseline="0">
              <a:solidFill>
                <a:srgbClr val="FFFFFF"/>
              </a:solidFill>
              <a:uFillTx/>
              <a:latin typeface="FreeSans" pitchFamily="34"/>
              <a:ea typeface="DejaVu Sans" pitchFamily="2"/>
              <a:cs typeface="Tahoma" pitchFamily="2"/>
            </a:endParaRPr>
          </a:p>
        </p:txBody>
      </p:sp>
      <p:sp>
        <p:nvSpPr>
          <p:cNvPr id="3" name="Slide Image Placeholder 1">
            <a:extLst>
              <a:ext uri="{FF2B5EF4-FFF2-40B4-BE49-F238E27FC236}">
                <a16:creationId xmlns:a16="http://schemas.microsoft.com/office/drawing/2014/main" id="{CF6AFE99-38C3-4366-B7C3-5667E0318C0D}"/>
              </a:ext>
            </a:extLst>
          </p:cNvPr>
          <p:cNvSpPr>
            <a:spLocks noGrp="1" noRot="1" noChangeAspect="1"/>
          </p:cNvSpPr>
          <p:nvPr>
            <p:ph type="sldImg"/>
          </p:nvPr>
        </p:nvSpPr>
        <p:spPr>
          <a:xfrm>
            <a:off x="1370008" y="763588"/>
            <a:ext cx="5030791" cy="3771899"/>
          </a:xfrm>
          <a:solidFill>
            <a:srgbClr val="729FCF"/>
          </a:solidFill>
          <a:ln w="25402">
            <a:solidFill>
              <a:srgbClr val="3465AF"/>
            </a:solidFill>
            <a:prstDash val="solid"/>
          </a:ln>
        </p:spPr>
      </p:sp>
      <p:sp>
        <p:nvSpPr>
          <p:cNvPr id="4" name="Notes Placeholder 2">
            <a:extLst>
              <a:ext uri="{FF2B5EF4-FFF2-40B4-BE49-F238E27FC236}">
                <a16:creationId xmlns:a16="http://schemas.microsoft.com/office/drawing/2014/main" id="{C6EA6A7B-6005-45C2-89AA-2D1808BA99D9}"/>
              </a:ext>
            </a:extLst>
          </p:cNvPr>
          <p:cNvSpPr txBox="1">
            <a:spLocks noGrp="1"/>
          </p:cNvSpPr>
          <p:nvPr>
            <p:ph type="body" sz="quarter" idx="1"/>
          </p:nvPr>
        </p:nvSpPr>
        <p:spPr/>
        <p:txBody>
          <a:bodyPr/>
          <a:lstStyle/>
          <a:p>
            <a:pPr lvl="0"/>
            <a:r>
              <a:rPr lang="en-US"/>
              <a:t>V. 8 </a:t>
            </a:r>
            <a:r>
              <a:rPr lang="en-US" u="sng"/>
              <a:t>“Day and night they [the four living creatures] never cease to say, ‘Holy, holy, holy, is the Lord God Almighty, who was and is and is to come!’ ”</a:t>
            </a:r>
          </a:p>
          <a:p>
            <a:pPr lvl="0"/>
            <a:endParaRPr lang="en-US"/>
          </a:p>
          <a:p>
            <a:pPr lvl="0"/>
            <a:r>
              <a:rPr lang="en-US"/>
              <a:t>||| v. 8: They constantly speak of God’s holiness.</a:t>
            </a:r>
          </a:p>
          <a:p>
            <a:pPr lvl="0"/>
            <a:endParaRPr lang="en-US"/>
          </a:p>
          <a:p>
            <a:pPr lvl="0"/>
            <a:r>
              <a:rPr lang="en-US"/>
              <a:t>Much of Revelation alludes to the Old Testament. Here, we have a reference to Isaiah 6</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7">
            <a:extLst>
              <a:ext uri="{FF2B5EF4-FFF2-40B4-BE49-F238E27FC236}">
                <a16:creationId xmlns:a16="http://schemas.microsoft.com/office/drawing/2014/main" id="{FC2958D2-F714-4605-9696-64CCA28CF5B5}"/>
              </a:ext>
            </a:extLst>
          </p:cNvPr>
          <p:cNvSpPr txBox="1"/>
          <p:nvPr/>
        </p:nvSpPr>
        <p:spPr>
          <a:xfrm>
            <a:off x="4399196" y="9555480"/>
            <a:ext cx="3372480" cy="502563"/>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70E6046E-6138-4580-907D-E2642ECBCF93}" type="slidenum">
              <a:t>6</a:t>
            </a:fld>
            <a:fld id="{FB632809-18AD-4479-AE97-F121EB3B3D49}" type="slidenum">
              <a:t>6</a:t>
            </a:fld>
            <a:endParaRPr lang="en-US" sz="1400" b="0" i="0" u="none" strike="noStrike" kern="1200" cap="none" spc="0" baseline="0">
              <a:solidFill>
                <a:srgbClr val="FFFFFF"/>
              </a:solidFill>
              <a:uFillTx/>
              <a:latin typeface="FreeSans" pitchFamily="34"/>
              <a:ea typeface="DejaVu Sans" pitchFamily="2"/>
              <a:cs typeface="Tahoma" pitchFamily="2"/>
            </a:endParaRPr>
          </a:p>
        </p:txBody>
      </p:sp>
      <p:sp>
        <p:nvSpPr>
          <p:cNvPr id="3" name="Slide Image Placeholder 1">
            <a:extLst>
              <a:ext uri="{FF2B5EF4-FFF2-40B4-BE49-F238E27FC236}">
                <a16:creationId xmlns:a16="http://schemas.microsoft.com/office/drawing/2014/main" id="{10A3571B-7C4F-4279-93BA-13CB31B2DBC0}"/>
              </a:ext>
            </a:extLst>
          </p:cNvPr>
          <p:cNvSpPr>
            <a:spLocks noGrp="1" noRot="1" noChangeAspect="1"/>
          </p:cNvSpPr>
          <p:nvPr>
            <p:ph type="sldImg"/>
          </p:nvPr>
        </p:nvSpPr>
        <p:spPr>
          <a:xfrm>
            <a:off x="1370008" y="763588"/>
            <a:ext cx="5030791" cy="3771899"/>
          </a:xfrm>
          <a:solidFill>
            <a:srgbClr val="729FCF"/>
          </a:solidFill>
          <a:ln w="25402">
            <a:solidFill>
              <a:srgbClr val="3465AF"/>
            </a:solidFill>
            <a:prstDash val="solid"/>
          </a:ln>
        </p:spPr>
      </p:sp>
      <p:sp>
        <p:nvSpPr>
          <p:cNvPr id="4" name="Notes Placeholder 2">
            <a:extLst>
              <a:ext uri="{FF2B5EF4-FFF2-40B4-BE49-F238E27FC236}">
                <a16:creationId xmlns:a16="http://schemas.microsoft.com/office/drawing/2014/main" id="{486C1853-B99B-46C3-9821-1BC2C1AEEBFA}"/>
              </a:ext>
            </a:extLst>
          </p:cNvPr>
          <p:cNvSpPr txBox="1">
            <a:spLocks noGrp="1"/>
          </p:cNvSpPr>
          <p:nvPr>
            <p:ph type="body" sz="quarter" idx="1"/>
          </p:nvPr>
        </p:nvSpPr>
        <p:spPr/>
        <p:txBody>
          <a:bodyPr/>
          <a:lstStyle/>
          <a:p>
            <a:pPr lvl="0"/>
            <a:r>
              <a:rPr lang="en-US"/>
              <a:t>||| vv. 1, 2</a:t>
            </a:r>
          </a:p>
          <a:p>
            <a:pPr lvl="0"/>
            <a:r>
              <a:rPr lang="en-US"/>
              <a:t>In this case, there are seraphim – having similar characteristics to the living creatures of Revelation – who surround God’s throne and call out to each other: verses 3, 4.</a:t>
            </a:r>
          </a:p>
          <a:p>
            <a:pPr lvl="0"/>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7">
            <a:extLst>
              <a:ext uri="{FF2B5EF4-FFF2-40B4-BE49-F238E27FC236}">
                <a16:creationId xmlns:a16="http://schemas.microsoft.com/office/drawing/2014/main" id="{6DF78568-E49B-44B0-AE1B-83381FDF5D4F}"/>
              </a:ext>
            </a:extLst>
          </p:cNvPr>
          <p:cNvSpPr txBox="1"/>
          <p:nvPr/>
        </p:nvSpPr>
        <p:spPr>
          <a:xfrm>
            <a:off x="4399196" y="9555480"/>
            <a:ext cx="3372480" cy="502563"/>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41A16BDA-228F-4F17-9C4E-4E325CAF5A44}" type="slidenum">
              <a:t>7</a:t>
            </a:fld>
            <a:fld id="{DEC5646C-FFEE-4CE4-AE5A-190FBC470F54}" type="slidenum">
              <a:t>7</a:t>
            </a:fld>
            <a:endParaRPr lang="en-US" sz="1400" b="0" i="0" u="none" strike="noStrike" kern="1200" cap="none" spc="0" baseline="0">
              <a:solidFill>
                <a:srgbClr val="FFFFFF"/>
              </a:solidFill>
              <a:uFillTx/>
              <a:latin typeface="FreeSans" pitchFamily="34"/>
              <a:ea typeface="DejaVu Sans" pitchFamily="2"/>
              <a:cs typeface="Tahoma" pitchFamily="2"/>
            </a:endParaRPr>
          </a:p>
        </p:txBody>
      </p:sp>
      <p:sp>
        <p:nvSpPr>
          <p:cNvPr id="3" name="Slide Image Placeholder 1">
            <a:extLst>
              <a:ext uri="{FF2B5EF4-FFF2-40B4-BE49-F238E27FC236}">
                <a16:creationId xmlns:a16="http://schemas.microsoft.com/office/drawing/2014/main" id="{EE58CE19-D3F0-4569-A806-BBB12FC0F22C}"/>
              </a:ext>
            </a:extLst>
          </p:cNvPr>
          <p:cNvSpPr>
            <a:spLocks noGrp="1" noRot="1" noChangeAspect="1"/>
          </p:cNvSpPr>
          <p:nvPr>
            <p:ph type="sldImg"/>
          </p:nvPr>
        </p:nvSpPr>
        <p:spPr>
          <a:xfrm>
            <a:off x="1370008" y="763588"/>
            <a:ext cx="5030791" cy="3771899"/>
          </a:xfrm>
          <a:solidFill>
            <a:srgbClr val="729FCF"/>
          </a:solidFill>
          <a:ln w="25402">
            <a:solidFill>
              <a:srgbClr val="3465AF"/>
            </a:solidFill>
            <a:prstDash val="solid"/>
          </a:ln>
        </p:spPr>
      </p:sp>
      <p:sp>
        <p:nvSpPr>
          <p:cNvPr id="4" name="Notes Placeholder 2">
            <a:extLst>
              <a:ext uri="{FF2B5EF4-FFF2-40B4-BE49-F238E27FC236}">
                <a16:creationId xmlns:a16="http://schemas.microsoft.com/office/drawing/2014/main" id="{B99228A1-D2BD-498C-ABBC-BD70F8F0DE07}"/>
              </a:ext>
            </a:extLst>
          </p:cNvPr>
          <p:cNvSpPr txBox="1">
            <a:spLocks noGrp="1"/>
          </p:cNvSpPr>
          <p:nvPr>
            <p:ph type="body" sz="quarter" idx="1"/>
          </p:nvPr>
        </p:nvSpPr>
        <p:spPr/>
        <p:txBody>
          <a:bodyPr/>
          <a:lstStyle/>
          <a:p>
            <a:pPr lvl="0"/>
            <a:r>
              <a:rPr lang="en-US"/>
              <a:t>Results of experiencing God’s holiness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7">
            <a:extLst>
              <a:ext uri="{FF2B5EF4-FFF2-40B4-BE49-F238E27FC236}">
                <a16:creationId xmlns:a16="http://schemas.microsoft.com/office/drawing/2014/main" id="{1B754F5A-CED3-468B-94FF-B710F88B2046}"/>
              </a:ext>
            </a:extLst>
          </p:cNvPr>
          <p:cNvSpPr txBox="1"/>
          <p:nvPr/>
        </p:nvSpPr>
        <p:spPr>
          <a:xfrm>
            <a:off x="4399196" y="9555480"/>
            <a:ext cx="3372480" cy="502563"/>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1FC54B4E-F9A4-4C39-9EE6-BAE89D860552}" type="slidenum">
              <a:t>8</a:t>
            </a:fld>
            <a:fld id="{D9747D61-5287-4133-838F-E708945412BF}" type="slidenum">
              <a:t>8</a:t>
            </a:fld>
            <a:endParaRPr lang="en-US" sz="1400" b="0" i="0" u="none" strike="noStrike" kern="1200" cap="none" spc="0" baseline="0">
              <a:solidFill>
                <a:srgbClr val="FFFFFF"/>
              </a:solidFill>
              <a:uFillTx/>
              <a:latin typeface="FreeSans" pitchFamily="34"/>
              <a:ea typeface="DejaVu Sans" pitchFamily="2"/>
              <a:cs typeface="Tahoma" pitchFamily="2"/>
            </a:endParaRPr>
          </a:p>
        </p:txBody>
      </p:sp>
      <p:sp>
        <p:nvSpPr>
          <p:cNvPr id="3" name="Slide Image Placeholder 1">
            <a:extLst>
              <a:ext uri="{FF2B5EF4-FFF2-40B4-BE49-F238E27FC236}">
                <a16:creationId xmlns:a16="http://schemas.microsoft.com/office/drawing/2014/main" id="{6280E7F2-5092-4726-82EA-F06B4CF9FE43}"/>
              </a:ext>
            </a:extLst>
          </p:cNvPr>
          <p:cNvSpPr>
            <a:spLocks noGrp="1" noRot="1" noChangeAspect="1"/>
          </p:cNvSpPr>
          <p:nvPr>
            <p:ph type="sldImg"/>
          </p:nvPr>
        </p:nvSpPr>
        <p:spPr>
          <a:xfrm>
            <a:off x="1370008" y="763588"/>
            <a:ext cx="5030791" cy="3771899"/>
          </a:xfrm>
          <a:solidFill>
            <a:srgbClr val="729FCF"/>
          </a:solidFill>
          <a:ln w="25402">
            <a:solidFill>
              <a:srgbClr val="3465AF"/>
            </a:solidFill>
            <a:prstDash val="solid"/>
          </a:ln>
        </p:spPr>
      </p:sp>
      <p:sp>
        <p:nvSpPr>
          <p:cNvPr id="4" name="Notes Placeholder 2">
            <a:extLst>
              <a:ext uri="{FF2B5EF4-FFF2-40B4-BE49-F238E27FC236}">
                <a16:creationId xmlns:a16="http://schemas.microsoft.com/office/drawing/2014/main" id="{60629037-27FC-433F-9EB9-24B3DBDF7575}"/>
              </a:ext>
            </a:extLst>
          </p:cNvPr>
          <p:cNvSpPr txBox="1">
            <a:spLocks noGrp="1"/>
          </p:cNvSpPr>
          <p:nvPr>
            <p:ph type="body" sz="quarter" idx="1"/>
          </p:nvPr>
        </p:nvSpPr>
        <p:spPr/>
        <p:txBody>
          <a:bodyPr/>
          <a:lstStyle/>
          <a:p>
            <a:pPr lvl="0"/>
            <a:r>
              <a:rPr lang="en-US"/>
              <a:t>||| Isaiah 6</a:t>
            </a:r>
          </a:p>
          <a:p>
            <a:pPr lvl="1"/>
            <a:r>
              <a:rPr lang="en-US">
                <a:solidFill>
                  <a:srgbClr val="000000"/>
                </a:solidFill>
                <a:latin typeface="Calibri"/>
              </a:rPr>
              <a:t>v. 5: Isaiah’s response is one of dismay – he expected to die immediately as a result of seeing God</a:t>
            </a:r>
          </a:p>
          <a:p>
            <a:pPr lvl="1"/>
            <a:r>
              <a:rPr lang="en-US">
                <a:solidFill>
                  <a:srgbClr val="000000"/>
                </a:solidFill>
                <a:latin typeface="Calibri"/>
              </a:rPr>
              <a:t>He realizes his own sinfulness, and his own utter unworthiness</a:t>
            </a:r>
          </a:p>
          <a:p>
            <a:pPr lvl="1"/>
            <a:r>
              <a:rPr lang="en-US">
                <a:solidFill>
                  <a:srgbClr val="000000"/>
                </a:solidFill>
                <a:latin typeface="Calibri"/>
              </a:rPr>
              <a:t>He cannot be proud when in the presence of God</a:t>
            </a:r>
          </a:p>
          <a:p>
            <a:pPr lvl="0"/>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7">
            <a:extLst>
              <a:ext uri="{FF2B5EF4-FFF2-40B4-BE49-F238E27FC236}">
                <a16:creationId xmlns:a16="http://schemas.microsoft.com/office/drawing/2014/main" id="{35A54C39-2D6E-4F99-B853-2C22EBF88487}"/>
              </a:ext>
            </a:extLst>
          </p:cNvPr>
          <p:cNvSpPr txBox="1"/>
          <p:nvPr/>
        </p:nvSpPr>
        <p:spPr>
          <a:xfrm>
            <a:off x="4399196" y="9555480"/>
            <a:ext cx="3372480" cy="502563"/>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2DB5E2E2-8F57-4C6E-AFA9-BE252A0F9169}" type="slidenum">
              <a:t>9</a:t>
            </a:fld>
            <a:fld id="{D1FBC1EF-D451-415D-8A9E-EF91123C0B1E}" type="slidenum">
              <a:t>9</a:t>
            </a:fld>
            <a:endParaRPr lang="en-US" sz="1400" b="0" i="0" u="none" strike="noStrike" kern="1200" cap="none" spc="0" baseline="0">
              <a:solidFill>
                <a:srgbClr val="FFFFFF"/>
              </a:solidFill>
              <a:uFillTx/>
              <a:latin typeface="FreeSans" pitchFamily="34"/>
              <a:ea typeface="DejaVu Sans" pitchFamily="2"/>
              <a:cs typeface="Tahoma" pitchFamily="2"/>
            </a:endParaRPr>
          </a:p>
        </p:txBody>
      </p:sp>
      <p:sp>
        <p:nvSpPr>
          <p:cNvPr id="3" name="Slide Image Placeholder 1">
            <a:extLst>
              <a:ext uri="{FF2B5EF4-FFF2-40B4-BE49-F238E27FC236}">
                <a16:creationId xmlns:a16="http://schemas.microsoft.com/office/drawing/2014/main" id="{B89F53AE-92E6-4835-92E0-05856C33C799}"/>
              </a:ext>
            </a:extLst>
          </p:cNvPr>
          <p:cNvSpPr>
            <a:spLocks noGrp="1" noRot="1" noChangeAspect="1"/>
          </p:cNvSpPr>
          <p:nvPr>
            <p:ph type="sldImg"/>
          </p:nvPr>
        </p:nvSpPr>
        <p:spPr>
          <a:xfrm>
            <a:off x="1370008" y="763588"/>
            <a:ext cx="5030791" cy="3771899"/>
          </a:xfrm>
          <a:solidFill>
            <a:srgbClr val="729FCF"/>
          </a:solidFill>
          <a:ln w="25402">
            <a:solidFill>
              <a:srgbClr val="3465AF"/>
            </a:solidFill>
            <a:prstDash val="solid"/>
          </a:ln>
        </p:spPr>
      </p:sp>
      <p:sp>
        <p:nvSpPr>
          <p:cNvPr id="4" name="Notes Placeholder 2">
            <a:extLst>
              <a:ext uri="{FF2B5EF4-FFF2-40B4-BE49-F238E27FC236}">
                <a16:creationId xmlns:a16="http://schemas.microsoft.com/office/drawing/2014/main" id="{7A8360EC-64E5-4FA7-9D04-80C8BD79B76A}"/>
              </a:ext>
            </a:extLst>
          </p:cNvPr>
          <p:cNvSpPr txBox="1">
            <a:spLocks noGrp="1"/>
          </p:cNvSpPr>
          <p:nvPr>
            <p:ph type="body" sz="quarter" idx="1"/>
          </p:nvPr>
        </p:nvSpPr>
        <p:spPr/>
        <p:txBody>
          <a:bodyPr/>
          <a:lstStyle/>
          <a:p>
            <a:pPr lvl="0"/>
            <a:r>
              <a:rPr lang="en-US"/>
              <a:t>||| Israel at Sinai</a:t>
            </a:r>
          </a:p>
          <a:p>
            <a:pPr lvl="1"/>
            <a:r>
              <a:rPr lang="en-US">
                <a:solidFill>
                  <a:srgbClr val="000000"/>
                </a:solidFill>
                <a:latin typeface="Calibri"/>
              </a:rPr>
              <a:t>||| Exodus 19: It was time for the people of Israel to meet with God. vv. 17-19</a:t>
            </a:r>
          </a:p>
          <a:p>
            <a:pPr lvl="0"/>
            <a:endParaRPr lang="en-US"/>
          </a:p>
          <a:p>
            <a:pPr lvl="0"/>
            <a:r>
              <a:rPr lang="en-US" u="sng"/>
              <a:t>“17 Then Moses brought the people out of the camp to meet God, and they took their stand at the foot of the mountain.  18 Now Mount Sinai was wrapped in smoke because the LORD had descended on it in fire. The smoke of it went up like the smoke of a kiln, and the whole mountain trembled greatly.  19 And as the sound of the trumpet grew louder and louder, Moses spoke, and God answered him in thunder.”</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AEC84-3187-4EB0-816F-CBB8AD68A378}"/>
              </a:ext>
            </a:extLst>
          </p:cNvPr>
          <p:cNvSpPr txBox="1">
            <a:spLocks noGrp="1"/>
          </p:cNvSpPr>
          <p:nvPr>
            <p:ph type="ctrTitle"/>
          </p:nvPr>
        </p:nvSpPr>
        <p:spPr>
          <a:xfrm>
            <a:off x="1260472" y="1236661"/>
            <a:ext cx="7559673" cy="2632072"/>
          </a:xfrm>
        </p:spPr>
        <p:txBody>
          <a:bodyPr anchor="b"/>
          <a:lstStyle>
            <a:lvl1pPr>
              <a:defRPr sz="6000"/>
            </a:lvl1pPr>
          </a:lstStyle>
          <a:p>
            <a:pPr lvl="0"/>
            <a:r>
              <a:rPr lang="en-US"/>
              <a:t>Click to edit Master title style</a:t>
            </a:r>
          </a:p>
        </p:txBody>
      </p:sp>
      <p:sp>
        <p:nvSpPr>
          <p:cNvPr id="3" name="Subtitle 2">
            <a:extLst>
              <a:ext uri="{FF2B5EF4-FFF2-40B4-BE49-F238E27FC236}">
                <a16:creationId xmlns:a16="http://schemas.microsoft.com/office/drawing/2014/main" id="{B3C0E41B-1A3A-4969-A5D5-2AC543CE1142}"/>
              </a:ext>
            </a:extLst>
          </p:cNvPr>
          <p:cNvSpPr txBox="1">
            <a:spLocks noGrp="1"/>
          </p:cNvSpPr>
          <p:nvPr>
            <p:ph type="subTitle" idx="1"/>
          </p:nvPr>
        </p:nvSpPr>
        <p:spPr>
          <a:xfrm>
            <a:off x="1260472" y="3970333"/>
            <a:ext cx="7559673" cy="1825627"/>
          </a:xfrm>
        </p:spPr>
        <p:txBody>
          <a:bodyPr anchorCtr="1"/>
          <a:lstStyle>
            <a:lvl1pPr algn="ctr">
              <a:defRPr sz="2400"/>
            </a:lvl1pPr>
          </a:lstStyle>
          <a:p>
            <a:pPr lvl="0"/>
            <a:r>
              <a:rPr lang="en-US"/>
              <a:t>Click to edit Master subtitle style</a:t>
            </a:r>
          </a:p>
        </p:txBody>
      </p:sp>
      <p:sp>
        <p:nvSpPr>
          <p:cNvPr id="4" name="Date Placeholder 3">
            <a:extLst>
              <a:ext uri="{FF2B5EF4-FFF2-40B4-BE49-F238E27FC236}">
                <a16:creationId xmlns:a16="http://schemas.microsoft.com/office/drawing/2014/main" id="{2AB0F5DB-9960-4374-A682-23BF98D66130}"/>
              </a:ext>
            </a:extLst>
          </p:cNvPr>
          <p:cNvSpPr txBox="1">
            <a:spLocks noGrp="1"/>
          </p:cNvSpPr>
          <p:nvPr>
            <p:ph type="dt" sz="half" idx="7"/>
          </p:nvPr>
        </p:nvSpPr>
        <p:spPr/>
        <p:txBody>
          <a:bodyPr/>
          <a:lstStyle>
            <a:lvl1pPr>
              <a:defRPr/>
            </a:lvl1pPr>
          </a:lstStyle>
          <a:p>
            <a:pPr lvl="0"/>
            <a:endParaRPr lang="en-US"/>
          </a:p>
        </p:txBody>
      </p:sp>
      <p:sp>
        <p:nvSpPr>
          <p:cNvPr id="5" name="Footer Placeholder 4">
            <a:extLst>
              <a:ext uri="{FF2B5EF4-FFF2-40B4-BE49-F238E27FC236}">
                <a16:creationId xmlns:a16="http://schemas.microsoft.com/office/drawing/2014/main" id="{198EFBD4-AC09-4C13-B681-E928B73E6397}"/>
              </a:ext>
            </a:extLst>
          </p:cNvPr>
          <p:cNvSpPr txBox="1">
            <a:spLocks noGrp="1"/>
          </p:cNvSpPr>
          <p:nvPr>
            <p:ph type="ftr" sz="quarter" idx="9"/>
          </p:nvPr>
        </p:nvSpPr>
        <p:spPr/>
        <p:txBody>
          <a:bodyPr/>
          <a:lstStyle>
            <a:lvl1pPr>
              <a:defRPr/>
            </a:lvl1pPr>
          </a:lstStyle>
          <a:p>
            <a:pPr lvl="0"/>
            <a:endParaRPr lang="en-US"/>
          </a:p>
        </p:txBody>
      </p:sp>
      <p:sp>
        <p:nvSpPr>
          <p:cNvPr id="6" name="Slide Number Placeholder 5">
            <a:extLst>
              <a:ext uri="{FF2B5EF4-FFF2-40B4-BE49-F238E27FC236}">
                <a16:creationId xmlns:a16="http://schemas.microsoft.com/office/drawing/2014/main" id="{5D624EBA-4CC8-4134-854A-1731A9F8782A}"/>
              </a:ext>
            </a:extLst>
          </p:cNvPr>
          <p:cNvSpPr txBox="1">
            <a:spLocks noGrp="1"/>
          </p:cNvSpPr>
          <p:nvPr>
            <p:ph type="sldNum" sz="quarter" idx="8"/>
          </p:nvPr>
        </p:nvSpPr>
        <p:spPr/>
        <p:txBody>
          <a:bodyPr/>
          <a:lstStyle>
            <a:lvl1pPr>
              <a:defRPr/>
            </a:lvl1pPr>
          </a:lstStyle>
          <a:p>
            <a:pPr lvl="0"/>
            <a:fld id="{32C17654-E65B-4A2C-BEA6-A34A620682A3}" type="slidenum">
              <a:t>‹#›</a:t>
            </a:fld>
            <a:fld id="{50FFFC6E-27CB-4E25-984A-F1EF1594F761}" type="slidenum">
              <a:t>‹#›</a:t>
            </a:fld>
            <a:endParaRPr lang="en-US"/>
          </a:p>
        </p:txBody>
      </p:sp>
    </p:spTree>
    <p:extLst>
      <p:ext uri="{BB962C8B-B14F-4D97-AF65-F5344CB8AC3E}">
        <p14:creationId xmlns:p14="http://schemas.microsoft.com/office/powerpoint/2010/main" val="13058795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427A65-3D74-4AC0-8214-DF97B670E7DE}"/>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142B975E-4398-45FA-BACB-E3966ECCA77E}"/>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B2A67E8-B6BB-45DC-B992-E69AF8655A01}"/>
              </a:ext>
            </a:extLst>
          </p:cNvPr>
          <p:cNvSpPr txBox="1">
            <a:spLocks noGrp="1"/>
          </p:cNvSpPr>
          <p:nvPr>
            <p:ph type="dt" sz="half" idx="7"/>
          </p:nvPr>
        </p:nvSpPr>
        <p:spPr/>
        <p:txBody>
          <a:bodyPr/>
          <a:lstStyle>
            <a:lvl1pPr>
              <a:defRPr/>
            </a:lvl1pPr>
          </a:lstStyle>
          <a:p>
            <a:pPr lvl="0"/>
            <a:endParaRPr lang="en-US"/>
          </a:p>
        </p:txBody>
      </p:sp>
      <p:sp>
        <p:nvSpPr>
          <p:cNvPr id="5" name="Footer Placeholder 4">
            <a:extLst>
              <a:ext uri="{FF2B5EF4-FFF2-40B4-BE49-F238E27FC236}">
                <a16:creationId xmlns:a16="http://schemas.microsoft.com/office/drawing/2014/main" id="{95AA7835-358F-4093-8DCB-6D02A3F473E7}"/>
              </a:ext>
            </a:extLst>
          </p:cNvPr>
          <p:cNvSpPr txBox="1">
            <a:spLocks noGrp="1"/>
          </p:cNvSpPr>
          <p:nvPr>
            <p:ph type="ftr" sz="quarter" idx="9"/>
          </p:nvPr>
        </p:nvSpPr>
        <p:spPr/>
        <p:txBody>
          <a:bodyPr/>
          <a:lstStyle>
            <a:lvl1pPr>
              <a:defRPr/>
            </a:lvl1pPr>
          </a:lstStyle>
          <a:p>
            <a:pPr lvl="0"/>
            <a:endParaRPr lang="en-US"/>
          </a:p>
        </p:txBody>
      </p:sp>
      <p:sp>
        <p:nvSpPr>
          <p:cNvPr id="6" name="Slide Number Placeholder 5">
            <a:extLst>
              <a:ext uri="{FF2B5EF4-FFF2-40B4-BE49-F238E27FC236}">
                <a16:creationId xmlns:a16="http://schemas.microsoft.com/office/drawing/2014/main" id="{B69766D2-4531-4FDC-A555-E5580DA8B11A}"/>
              </a:ext>
            </a:extLst>
          </p:cNvPr>
          <p:cNvSpPr txBox="1">
            <a:spLocks noGrp="1"/>
          </p:cNvSpPr>
          <p:nvPr>
            <p:ph type="sldNum" sz="quarter" idx="8"/>
          </p:nvPr>
        </p:nvSpPr>
        <p:spPr/>
        <p:txBody>
          <a:bodyPr/>
          <a:lstStyle>
            <a:lvl1pPr>
              <a:defRPr/>
            </a:lvl1pPr>
          </a:lstStyle>
          <a:p>
            <a:pPr lvl="0"/>
            <a:fld id="{6D58B4BD-47C2-49C2-9E00-A965AD7AD0A0}" type="slidenum">
              <a:t>‹#›</a:t>
            </a:fld>
            <a:fld id="{99CE99CE-98BA-4B94-B1E5-A5BADBD3B17B}" type="slidenum">
              <a:t>‹#›</a:t>
            </a:fld>
            <a:endParaRPr lang="en-US"/>
          </a:p>
        </p:txBody>
      </p:sp>
    </p:spTree>
    <p:extLst>
      <p:ext uri="{BB962C8B-B14F-4D97-AF65-F5344CB8AC3E}">
        <p14:creationId xmlns:p14="http://schemas.microsoft.com/office/powerpoint/2010/main" val="5985879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DF95F40-0FF6-457D-BEF5-EBC70B2A48D6}"/>
              </a:ext>
            </a:extLst>
          </p:cNvPr>
          <p:cNvSpPr txBox="1">
            <a:spLocks noGrp="1"/>
          </p:cNvSpPr>
          <p:nvPr>
            <p:ph type="title" orient="vert"/>
          </p:nvPr>
        </p:nvSpPr>
        <p:spPr>
          <a:xfrm>
            <a:off x="7308854" y="301623"/>
            <a:ext cx="2266953" cy="585152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A43D82F1-3D55-40EE-81E0-C4949A627A7C}"/>
              </a:ext>
            </a:extLst>
          </p:cNvPr>
          <p:cNvSpPr txBox="1">
            <a:spLocks noGrp="1"/>
          </p:cNvSpPr>
          <p:nvPr>
            <p:ph type="body" orient="vert" idx="1"/>
          </p:nvPr>
        </p:nvSpPr>
        <p:spPr>
          <a:xfrm>
            <a:off x="503240" y="301623"/>
            <a:ext cx="6653210" cy="585152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16BE17-231F-4624-8F88-BB5C2B929949}"/>
              </a:ext>
            </a:extLst>
          </p:cNvPr>
          <p:cNvSpPr txBox="1">
            <a:spLocks noGrp="1"/>
          </p:cNvSpPr>
          <p:nvPr>
            <p:ph type="dt" sz="half" idx="7"/>
          </p:nvPr>
        </p:nvSpPr>
        <p:spPr/>
        <p:txBody>
          <a:bodyPr/>
          <a:lstStyle>
            <a:lvl1pPr>
              <a:defRPr/>
            </a:lvl1pPr>
          </a:lstStyle>
          <a:p>
            <a:pPr lvl="0"/>
            <a:endParaRPr lang="en-US"/>
          </a:p>
        </p:txBody>
      </p:sp>
      <p:sp>
        <p:nvSpPr>
          <p:cNvPr id="5" name="Footer Placeholder 4">
            <a:extLst>
              <a:ext uri="{FF2B5EF4-FFF2-40B4-BE49-F238E27FC236}">
                <a16:creationId xmlns:a16="http://schemas.microsoft.com/office/drawing/2014/main" id="{9EB04E5F-15E9-4F3F-86AE-4745CC73F588}"/>
              </a:ext>
            </a:extLst>
          </p:cNvPr>
          <p:cNvSpPr txBox="1">
            <a:spLocks noGrp="1"/>
          </p:cNvSpPr>
          <p:nvPr>
            <p:ph type="ftr" sz="quarter" idx="9"/>
          </p:nvPr>
        </p:nvSpPr>
        <p:spPr/>
        <p:txBody>
          <a:bodyPr/>
          <a:lstStyle>
            <a:lvl1pPr>
              <a:defRPr/>
            </a:lvl1pPr>
          </a:lstStyle>
          <a:p>
            <a:pPr lvl="0"/>
            <a:endParaRPr lang="en-US"/>
          </a:p>
        </p:txBody>
      </p:sp>
      <p:sp>
        <p:nvSpPr>
          <p:cNvPr id="6" name="Slide Number Placeholder 5">
            <a:extLst>
              <a:ext uri="{FF2B5EF4-FFF2-40B4-BE49-F238E27FC236}">
                <a16:creationId xmlns:a16="http://schemas.microsoft.com/office/drawing/2014/main" id="{4C70F6CE-0699-407D-8A1D-638DF801B3B9}"/>
              </a:ext>
            </a:extLst>
          </p:cNvPr>
          <p:cNvSpPr txBox="1">
            <a:spLocks noGrp="1"/>
          </p:cNvSpPr>
          <p:nvPr>
            <p:ph type="sldNum" sz="quarter" idx="8"/>
          </p:nvPr>
        </p:nvSpPr>
        <p:spPr/>
        <p:txBody>
          <a:bodyPr/>
          <a:lstStyle>
            <a:lvl1pPr>
              <a:defRPr/>
            </a:lvl1pPr>
          </a:lstStyle>
          <a:p>
            <a:pPr lvl="0"/>
            <a:fld id="{4B8F2D0A-C205-4FB9-ABDC-11D45F531F0C}" type="slidenum">
              <a:t>‹#›</a:t>
            </a:fld>
            <a:fld id="{8D7DDA41-A073-4FEA-BE3E-4F494A0CAB54}" type="slidenum">
              <a:t>‹#›</a:t>
            </a:fld>
            <a:endParaRPr lang="en-US"/>
          </a:p>
        </p:txBody>
      </p:sp>
    </p:spTree>
    <p:extLst>
      <p:ext uri="{BB962C8B-B14F-4D97-AF65-F5344CB8AC3E}">
        <p14:creationId xmlns:p14="http://schemas.microsoft.com/office/powerpoint/2010/main" val="18446431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F839D4-0C96-44DB-8ED7-7B2149021D7B}"/>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DF0AA0D8-627F-4326-BF2B-123D5F17F9ED}"/>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02D479-65F6-4A09-B041-D458EEDD5439}"/>
              </a:ext>
            </a:extLst>
          </p:cNvPr>
          <p:cNvSpPr txBox="1">
            <a:spLocks noGrp="1"/>
          </p:cNvSpPr>
          <p:nvPr>
            <p:ph type="dt" sz="half" idx="7"/>
          </p:nvPr>
        </p:nvSpPr>
        <p:spPr/>
        <p:txBody>
          <a:bodyPr/>
          <a:lstStyle>
            <a:lvl1pPr>
              <a:defRPr/>
            </a:lvl1pPr>
          </a:lstStyle>
          <a:p>
            <a:pPr lvl="0"/>
            <a:endParaRPr lang="en-US"/>
          </a:p>
        </p:txBody>
      </p:sp>
      <p:sp>
        <p:nvSpPr>
          <p:cNvPr id="5" name="Footer Placeholder 4">
            <a:extLst>
              <a:ext uri="{FF2B5EF4-FFF2-40B4-BE49-F238E27FC236}">
                <a16:creationId xmlns:a16="http://schemas.microsoft.com/office/drawing/2014/main" id="{8292B7F6-8AF7-4E84-813B-2E1C27B3D3A2}"/>
              </a:ext>
            </a:extLst>
          </p:cNvPr>
          <p:cNvSpPr txBox="1">
            <a:spLocks noGrp="1"/>
          </p:cNvSpPr>
          <p:nvPr>
            <p:ph type="ftr" sz="quarter" idx="9"/>
          </p:nvPr>
        </p:nvSpPr>
        <p:spPr/>
        <p:txBody>
          <a:bodyPr/>
          <a:lstStyle>
            <a:lvl1pPr>
              <a:defRPr/>
            </a:lvl1pPr>
          </a:lstStyle>
          <a:p>
            <a:pPr lvl="0"/>
            <a:endParaRPr lang="en-US"/>
          </a:p>
        </p:txBody>
      </p:sp>
      <p:sp>
        <p:nvSpPr>
          <p:cNvPr id="6" name="Slide Number Placeholder 5">
            <a:extLst>
              <a:ext uri="{FF2B5EF4-FFF2-40B4-BE49-F238E27FC236}">
                <a16:creationId xmlns:a16="http://schemas.microsoft.com/office/drawing/2014/main" id="{E983CC0F-74E1-4A22-ACC4-219A02EA8AA5}"/>
              </a:ext>
            </a:extLst>
          </p:cNvPr>
          <p:cNvSpPr txBox="1">
            <a:spLocks noGrp="1"/>
          </p:cNvSpPr>
          <p:nvPr>
            <p:ph type="sldNum" sz="quarter" idx="8"/>
          </p:nvPr>
        </p:nvSpPr>
        <p:spPr/>
        <p:txBody>
          <a:bodyPr/>
          <a:lstStyle>
            <a:lvl1pPr>
              <a:defRPr/>
            </a:lvl1pPr>
          </a:lstStyle>
          <a:p>
            <a:pPr lvl="0"/>
            <a:fld id="{BC1ED2F5-3304-4CA2-8447-2562DA333BE7}" type="slidenum">
              <a:t>‹#›</a:t>
            </a:fld>
            <a:fld id="{AD579C24-5384-4813-A9D9-1A74B1844B66}" type="slidenum">
              <a:t>‹#›</a:t>
            </a:fld>
            <a:endParaRPr lang="en-US"/>
          </a:p>
        </p:txBody>
      </p:sp>
    </p:spTree>
    <p:extLst>
      <p:ext uri="{BB962C8B-B14F-4D97-AF65-F5344CB8AC3E}">
        <p14:creationId xmlns:p14="http://schemas.microsoft.com/office/powerpoint/2010/main" val="335234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700E7-7703-4FFD-8760-CB46C17E5EC6}"/>
              </a:ext>
            </a:extLst>
          </p:cNvPr>
          <p:cNvSpPr txBox="1">
            <a:spLocks noGrp="1"/>
          </p:cNvSpPr>
          <p:nvPr>
            <p:ph type="title"/>
          </p:nvPr>
        </p:nvSpPr>
        <p:spPr>
          <a:xfrm>
            <a:off x="687391" y="1884358"/>
            <a:ext cx="8694736" cy="3144841"/>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294CB16D-56F1-4DF3-AB85-073FDF2B9BCF}"/>
              </a:ext>
            </a:extLst>
          </p:cNvPr>
          <p:cNvSpPr txBox="1">
            <a:spLocks noGrp="1"/>
          </p:cNvSpPr>
          <p:nvPr>
            <p:ph type="body" idx="1"/>
          </p:nvPr>
        </p:nvSpPr>
        <p:spPr>
          <a:xfrm>
            <a:off x="687391" y="5059366"/>
            <a:ext cx="8694736" cy="1652585"/>
          </a:xfrm>
        </p:spPr>
        <p:txBody>
          <a:bodyPr/>
          <a:lstStyle>
            <a:lvl1pPr>
              <a:defRPr sz="2400">
                <a:solidFill>
                  <a:srgbClr val="898989"/>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F3BD9890-BB66-4DDF-896B-EAC7F5AB5BA1}"/>
              </a:ext>
            </a:extLst>
          </p:cNvPr>
          <p:cNvSpPr txBox="1">
            <a:spLocks noGrp="1"/>
          </p:cNvSpPr>
          <p:nvPr>
            <p:ph type="dt" sz="half" idx="7"/>
          </p:nvPr>
        </p:nvSpPr>
        <p:spPr/>
        <p:txBody>
          <a:bodyPr/>
          <a:lstStyle>
            <a:lvl1pPr>
              <a:defRPr/>
            </a:lvl1pPr>
          </a:lstStyle>
          <a:p>
            <a:pPr lvl="0"/>
            <a:endParaRPr lang="en-US"/>
          </a:p>
        </p:txBody>
      </p:sp>
      <p:sp>
        <p:nvSpPr>
          <p:cNvPr id="5" name="Footer Placeholder 4">
            <a:extLst>
              <a:ext uri="{FF2B5EF4-FFF2-40B4-BE49-F238E27FC236}">
                <a16:creationId xmlns:a16="http://schemas.microsoft.com/office/drawing/2014/main" id="{F5FF3866-7F93-4958-91E8-D6E56A3244C2}"/>
              </a:ext>
            </a:extLst>
          </p:cNvPr>
          <p:cNvSpPr txBox="1">
            <a:spLocks noGrp="1"/>
          </p:cNvSpPr>
          <p:nvPr>
            <p:ph type="ftr" sz="quarter" idx="9"/>
          </p:nvPr>
        </p:nvSpPr>
        <p:spPr/>
        <p:txBody>
          <a:bodyPr/>
          <a:lstStyle>
            <a:lvl1pPr>
              <a:defRPr/>
            </a:lvl1pPr>
          </a:lstStyle>
          <a:p>
            <a:pPr lvl="0"/>
            <a:endParaRPr lang="en-US"/>
          </a:p>
        </p:txBody>
      </p:sp>
      <p:sp>
        <p:nvSpPr>
          <p:cNvPr id="6" name="Slide Number Placeholder 5">
            <a:extLst>
              <a:ext uri="{FF2B5EF4-FFF2-40B4-BE49-F238E27FC236}">
                <a16:creationId xmlns:a16="http://schemas.microsoft.com/office/drawing/2014/main" id="{21291E45-6722-43D6-BB58-D6E90B281074}"/>
              </a:ext>
            </a:extLst>
          </p:cNvPr>
          <p:cNvSpPr txBox="1">
            <a:spLocks noGrp="1"/>
          </p:cNvSpPr>
          <p:nvPr>
            <p:ph type="sldNum" sz="quarter" idx="8"/>
          </p:nvPr>
        </p:nvSpPr>
        <p:spPr/>
        <p:txBody>
          <a:bodyPr/>
          <a:lstStyle>
            <a:lvl1pPr>
              <a:defRPr/>
            </a:lvl1pPr>
          </a:lstStyle>
          <a:p>
            <a:pPr lvl="0"/>
            <a:fld id="{FE0297FE-4890-4932-AACF-0B74499568C2}" type="slidenum">
              <a:t>‹#›</a:t>
            </a:fld>
            <a:fld id="{F917329A-EF01-4ADD-8AB3-9F0B167682B3}" type="slidenum">
              <a:t>‹#›</a:t>
            </a:fld>
            <a:endParaRPr lang="en-US"/>
          </a:p>
        </p:txBody>
      </p:sp>
    </p:spTree>
    <p:extLst>
      <p:ext uri="{BB962C8B-B14F-4D97-AF65-F5344CB8AC3E}">
        <p14:creationId xmlns:p14="http://schemas.microsoft.com/office/powerpoint/2010/main" val="22411866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89D858-7D4C-42D8-BD1A-71440CF43B73}"/>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269EA6DB-ECCA-468E-A4FC-E597FD909CF5}"/>
              </a:ext>
            </a:extLst>
          </p:cNvPr>
          <p:cNvSpPr txBox="1">
            <a:spLocks noGrp="1"/>
          </p:cNvSpPr>
          <p:nvPr>
            <p:ph idx="1"/>
          </p:nvPr>
        </p:nvSpPr>
        <p:spPr>
          <a:xfrm>
            <a:off x="503240" y="1768477"/>
            <a:ext cx="4359273" cy="4384676"/>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9255019-C374-45F2-B95F-888E5AACC5D0}"/>
              </a:ext>
            </a:extLst>
          </p:cNvPr>
          <p:cNvSpPr txBox="1">
            <a:spLocks noGrp="1"/>
          </p:cNvSpPr>
          <p:nvPr>
            <p:ph idx="2"/>
          </p:nvPr>
        </p:nvSpPr>
        <p:spPr>
          <a:xfrm>
            <a:off x="5014917" y="1768477"/>
            <a:ext cx="4359273" cy="4384676"/>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1AD0991-CD18-4B75-B164-DBB84903105F}"/>
              </a:ext>
            </a:extLst>
          </p:cNvPr>
          <p:cNvSpPr txBox="1">
            <a:spLocks noGrp="1"/>
          </p:cNvSpPr>
          <p:nvPr>
            <p:ph type="dt" sz="half" idx="7"/>
          </p:nvPr>
        </p:nvSpPr>
        <p:spPr/>
        <p:txBody>
          <a:bodyPr/>
          <a:lstStyle>
            <a:lvl1pPr>
              <a:defRPr/>
            </a:lvl1pPr>
          </a:lstStyle>
          <a:p>
            <a:pPr lvl="0"/>
            <a:endParaRPr lang="en-US"/>
          </a:p>
        </p:txBody>
      </p:sp>
      <p:sp>
        <p:nvSpPr>
          <p:cNvPr id="6" name="Footer Placeholder 5">
            <a:extLst>
              <a:ext uri="{FF2B5EF4-FFF2-40B4-BE49-F238E27FC236}">
                <a16:creationId xmlns:a16="http://schemas.microsoft.com/office/drawing/2014/main" id="{FE5C47DB-ECB6-4A0E-9E2F-AE7F2A6B92EF}"/>
              </a:ext>
            </a:extLst>
          </p:cNvPr>
          <p:cNvSpPr txBox="1">
            <a:spLocks noGrp="1"/>
          </p:cNvSpPr>
          <p:nvPr>
            <p:ph type="ftr" sz="quarter" idx="9"/>
          </p:nvPr>
        </p:nvSpPr>
        <p:spPr/>
        <p:txBody>
          <a:bodyPr/>
          <a:lstStyle>
            <a:lvl1pPr>
              <a:defRPr/>
            </a:lvl1pPr>
          </a:lstStyle>
          <a:p>
            <a:pPr lvl="0"/>
            <a:endParaRPr lang="en-US"/>
          </a:p>
        </p:txBody>
      </p:sp>
      <p:sp>
        <p:nvSpPr>
          <p:cNvPr id="7" name="Slide Number Placeholder 6">
            <a:extLst>
              <a:ext uri="{FF2B5EF4-FFF2-40B4-BE49-F238E27FC236}">
                <a16:creationId xmlns:a16="http://schemas.microsoft.com/office/drawing/2014/main" id="{F0975B93-CBAF-42AB-B6F2-2C97172DE5D5}"/>
              </a:ext>
            </a:extLst>
          </p:cNvPr>
          <p:cNvSpPr txBox="1">
            <a:spLocks noGrp="1"/>
          </p:cNvSpPr>
          <p:nvPr>
            <p:ph type="sldNum" sz="quarter" idx="8"/>
          </p:nvPr>
        </p:nvSpPr>
        <p:spPr/>
        <p:txBody>
          <a:bodyPr/>
          <a:lstStyle>
            <a:lvl1pPr>
              <a:defRPr/>
            </a:lvl1pPr>
          </a:lstStyle>
          <a:p>
            <a:pPr lvl="0"/>
            <a:fld id="{421B9E6C-F393-448B-84EA-A73625D2BC7D}" type="slidenum">
              <a:t>‹#›</a:t>
            </a:fld>
            <a:fld id="{79CCAF99-682E-4A15-9C9E-849009FABCD7}" type="slidenum">
              <a:t>‹#›</a:t>
            </a:fld>
            <a:endParaRPr lang="en-US"/>
          </a:p>
        </p:txBody>
      </p:sp>
    </p:spTree>
    <p:extLst>
      <p:ext uri="{BB962C8B-B14F-4D97-AF65-F5344CB8AC3E}">
        <p14:creationId xmlns:p14="http://schemas.microsoft.com/office/powerpoint/2010/main" val="3840528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92CDC-C542-4D97-8A71-CC60F7AB4CC3}"/>
              </a:ext>
            </a:extLst>
          </p:cNvPr>
          <p:cNvSpPr txBox="1">
            <a:spLocks noGrp="1"/>
          </p:cNvSpPr>
          <p:nvPr>
            <p:ph type="title"/>
          </p:nvPr>
        </p:nvSpPr>
        <p:spPr>
          <a:xfrm>
            <a:off x="693736" y="403222"/>
            <a:ext cx="8694736" cy="1460497"/>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D478B21B-8B24-4CC6-AC74-12E670673370}"/>
              </a:ext>
            </a:extLst>
          </p:cNvPr>
          <p:cNvSpPr txBox="1">
            <a:spLocks noGrp="1"/>
          </p:cNvSpPr>
          <p:nvPr>
            <p:ph type="body" idx="1"/>
          </p:nvPr>
        </p:nvSpPr>
        <p:spPr>
          <a:xfrm>
            <a:off x="693736" y="1852610"/>
            <a:ext cx="4265611" cy="908054"/>
          </a:xfrm>
        </p:spPr>
        <p:txBody>
          <a:bodyPr anchor="b"/>
          <a:lstStyle>
            <a:lvl1pPr>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9FE1B847-B2DC-4F82-84D1-5CCCE720F034}"/>
              </a:ext>
            </a:extLst>
          </p:cNvPr>
          <p:cNvSpPr txBox="1">
            <a:spLocks noGrp="1"/>
          </p:cNvSpPr>
          <p:nvPr>
            <p:ph idx="2"/>
          </p:nvPr>
        </p:nvSpPr>
        <p:spPr>
          <a:xfrm>
            <a:off x="693736" y="2760665"/>
            <a:ext cx="4265611" cy="4062414"/>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F537F3E-6C83-4B5B-98CB-3D8EA8C4EE31}"/>
              </a:ext>
            </a:extLst>
          </p:cNvPr>
          <p:cNvSpPr txBox="1">
            <a:spLocks noGrp="1"/>
          </p:cNvSpPr>
          <p:nvPr>
            <p:ph type="body" idx="3"/>
          </p:nvPr>
        </p:nvSpPr>
        <p:spPr>
          <a:xfrm>
            <a:off x="5103815" y="1852610"/>
            <a:ext cx="4284658" cy="908054"/>
          </a:xfrm>
        </p:spPr>
        <p:txBody>
          <a:bodyPr anchor="b"/>
          <a:lstStyle>
            <a:lvl1pPr>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A3CA74EB-2883-4FA1-AF44-AEF9ECED46BE}"/>
              </a:ext>
            </a:extLst>
          </p:cNvPr>
          <p:cNvSpPr txBox="1">
            <a:spLocks noGrp="1"/>
          </p:cNvSpPr>
          <p:nvPr>
            <p:ph idx="4"/>
          </p:nvPr>
        </p:nvSpPr>
        <p:spPr>
          <a:xfrm>
            <a:off x="5103815" y="2760665"/>
            <a:ext cx="4284658" cy="4062414"/>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5A0E83B-0F12-4EA0-9B67-D8CF1E59D42E}"/>
              </a:ext>
            </a:extLst>
          </p:cNvPr>
          <p:cNvSpPr txBox="1">
            <a:spLocks noGrp="1"/>
          </p:cNvSpPr>
          <p:nvPr>
            <p:ph type="dt" sz="half" idx="7"/>
          </p:nvPr>
        </p:nvSpPr>
        <p:spPr/>
        <p:txBody>
          <a:bodyPr/>
          <a:lstStyle>
            <a:lvl1pPr>
              <a:defRPr/>
            </a:lvl1pPr>
          </a:lstStyle>
          <a:p>
            <a:pPr lvl="0"/>
            <a:endParaRPr lang="en-US"/>
          </a:p>
        </p:txBody>
      </p:sp>
      <p:sp>
        <p:nvSpPr>
          <p:cNvPr id="8" name="Footer Placeholder 7">
            <a:extLst>
              <a:ext uri="{FF2B5EF4-FFF2-40B4-BE49-F238E27FC236}">
                <a16:creationId xmlns:a16="http://schemas.microsoft.com/office/drawing/2014/main" id="{A9662AD1-AD9A-4E3F-A801-8C19925614AB}"/>
              </a:ext>
            </a:extLst>
          </p:cNvPr>
          <p:cNvSpPr txBox="1">
            <a:spLocks noGrp="1"/>
          </p:cNvSpPr>
          <p:nvPr>
            <p:ph type="ftr" sz="quarter" idx="9"/>
          </p:nvPr>
        </p:nvSpPr>
        <p:spPr/>
        <p:txBody>
          <a:bodyPr/>
          <a:lstStyle>
            <a:lvl1pPr>
              <a:defRPr/>
            </a:lvl1pPr>
          </a:lstStyle>
          <a:p>
            <a:pPr lvl="0"/>
            <a:endParaRPr lang="en-US"/>
          </a:p>
        </p:txBody>
      </p:sp>
      <p:sp>
        <p:nvSpPr>
          <p:cNvPr id="9" name="Slide Number Placeholder 8">
            <a:extLst>
              <a:ext uri="{FF2B5EF4-FFF2-40B4-BE49-F238E27FC236}">
                <a16:creationId xmlns:a16="http://schemas.microsoft.com/office/drawing/2014/main" id="{18ECB61C-D701-40B0-B1A6-25DE7C202C00}"/>
              </a:ext>
            </a:extLst>
          </p:cNvPr>
          <p:cNvSpPr txBox="1">
            <a:spLocks noGrp="1"/>
          </p:cNvSpPr>
          <p:nvPr>
            <p:ph type="sldNum" sz="quarter" idx="8"/>
          </p:nvPr>
        </p:nvSpPr>
        <p:spPr/>
        <p:txBody>
          <a:bodyPr/>
          <a:lstStyle>
            <a:lvl1pPr>
              <a:defRPr/>
            </a:lvl1pPr>
          </a:lstStyle>
          <a:p>
            <a:pPr lvl="0"/>
            <a:fld id="{49E192CF-4611-41C5-9D84-276CC2FD0562}" type="slidenum">
              <a:t>‹#›</a:t>
            </a:fld>
            <a:fld id="{90379A7F-C0C5-44C5-BED6-B8086ACC665F}" type="slidenum">
              <a:t>‹#›</a:t>
            </a:fld>
            <a:endParaRPr lang="en-US"/>
          </a:p>
        </p:txBody>
      </p:sp>
    </p:spTree>
    <p:extLst>
      <p:ext uri="{BB962C8B-B14F-4D97-AF65-F5344CB8AC3E}">
        <p14:creationId xmlns:p14="http://schemas.microsoft.com/office/powerpoint/2010/main" val="4730569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1FFE2B-E005-49AA-9C74-48E2297CD9AA}"/>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EFC7062B-DB9B-4343-ADA9-C4FD7D1A0D55}"/>
              </a:ext>
            </a:extLst>
          </p:cNvPr>
          <p:cNvSpPr txBox="1">
            <a:spLocks noGrp="1"/>
          </p:cNvSpPr>
          <p:nvPr>
            <p:ph type="dt" sz="half" idx="7"/>
          </p:nvPr>
        </p:nvSpPr>
        <p:spPr/>
        <p:txBody>
          <a:bodyPr/>
          <a:lstStyle>
            <a:lvl1pPr>
              <a:defRPr/>
            </a:lvl1pPr>
          </a:lstStyle>
          <a:p>
            <a:pPr lvl="0"/>
            <a:endParaRPr lang="en-US"/>
          </a:p>
        </p:txBody>
      </p:sp>
      <p:sp>
        <p:nvSpPr>
          <p:cNvPr id="4" name="Footer Placeholder 3">
            <a:extLst>
              <a:ext uri="{FF2B5EF4-FFF2-40B4-BE49-F238E27FC236}">
                <a16:creationId xmlns:a16="http://schemas.microsoft.com/office/drawing/2014/main" id="{43EA5C73-33CE-4037-B225-A33D1409B851}"/>
              </a:ext>
            </a:extLst>
          </p:cNvPr>
          <p:cNvSpPr txBox="1">
            <a:spLocks noGrp="1"/>
          </p:cNvSpPr>
          <p:nvPr>
            <p:ph type="ftr" sz="quarter" idx="9"/>
          </p:nvPr>
        </p:nvSpPr>
        <p:spPr/>
        <p:txBody>
          <a:bodyPr/>
          <a:lstStyle>
            <a:lvl1pPr>
              <a:defRPr/>
            </a:lvl1pPr>
          </a:lstStyle>
          <a:p>
            <a:pPr lvl="0"/>
            <a:endParaRPr lang="en-US"/>
          </a:p>
        </p:txBody>
      </p:sp>
      <p:sp>
        <p:nvSpPr>
          <p:cNvPr id="5" name="Slide Number Placeholder 4">
            <a:extLst>
              <a:ext uri="{FF2B5EF4-FFF2-40B4-BE49-F238E27FC236}">
                <a16:creationId xmlns:a16="http://schemas.microsoft.com/office/drawing/2014/main" id="{A1C23A1C-C695-4E75-8047-BBA8DA2CE39F}"/>
              </a:ext>
            </a:extLst>
          </p:cNvPr>
          <p:cNvSpPr txBox="1">
            <a:spLocks noGrp="1"/>
          </p:cNvSpPr>
          <p:nvPr>
            <p:ph type="sldNum" sz="quarter" idx="8"/>
          </p:nvPr>
        </p:nvSpPr>
        <p:spPr/>
        <p:txBody>
          <a:bodyPr/>
          <a:lstStyle>
            <a:lvl1pPr>
              <a:defRPr/>
            </a:lvl1pPr>
          </a:lstStyle>
          <a:p>
            <a:pPr lvl="0"/>
            <a:fld id="{8C64127E-9922-49B8-B1EA-6274E3A9210D}" type="slidenum">
              <a:t>‹#›</a:t>
            </a:fld>
            <a:fld id="{F8C06538-4A96-4AB2-9295-D08ACA1C8512}" type="slidenum">
              <a:t>‹#›</a:t>
            </a:fld>
            <a:endParaRPr lang="en-US"/>
          </a:p>
        </p:txBody>
      </p:sp>
    </p:spTree>
    <p:extLst>
      <p:ext uri="{BB962C8B-B14F-4D97-AF65-F5344CB8AC3E}">
        <p14:creationId xmlns:p14="http://schemas.microsoft.com/office/powerpoint/2010/main" val="16451801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6EF3274-79DD-4433-8B1E-E906B5D0377A}"/>
              </a:ext>
            </a:extLst>
          </p:cNvPr>
          <p:cNvSpPr txBox="1">
            <a:spLocks noGrp="1"/>
          </p:cNvSpPr>
          <p:nvPr>
            <p:ph type="dt" sz="half" idx="7"/>
          </p:nvPr>
        </p:nvSpPr>
        <p:spPr/>
        <p:txBody>
          <a:bodyPr/>
          <a:lstStyle>
            <a:lvl1pPr>
              <a:defRPr/>
            </a:lvl1pPr>
          </a:lstStyle>
          <a:p>
            <a:pPr lvl="0"/>
            <a:endParaRPr lang="en-US"/>
          </a:p>
        </p:txBody>
      </p:sp>
      <p:sp>
        <p:nvSpPr>
          <p:cNvPr id="3" name="Footer Placeholder 2">
            <a:extLst>
              <a:ext uri="{FF2B5EF4-FFF2-40B4-BE49-F238E27FC236}">
                <a16:creationId xmlns:a16="http://schemas.microsoft.com/office/drawing/2014/main" id="{42E05184-773C-4286-AAA8-EC9ACA4178D6}"/>
              </a:ext>
            </a:extLst>
          </p:cNvPr>
          <p:cNvSpPr txBox="1">
            <a:spLocks noGrp="1"/>
          </p:cNvSpPr>
          <p:nvPr>
            <p:ph type="ftr" sz="quarter" idx="9"/>
          </p:nvPr>
        </p:nvSpPr>
        <p:spPr/>
        <p:txBody>
          <a:bodyPr/>
          <a:lstStyle>
            <a:lvl1pPr>
              <a:defRPr/>
            </a:lvl1pPr>
          </a:lstStyle>
          <a:p>
            <a:pPr lvl="0"/>
            <a:endParaRPr lang="en-US"/>
          </a:p>
        </p:txBody>
      </p:sp>
      <p:sp>
        <p:nvSpPr>
          <p:cNvPr id="4" name="Slide Number Placeholder 3">
            <a:extLst>
              <a:ext uri="{FF2B5EF4-FFF2-40B4-BE49-F238E27FC236}">
                <a16:creationId xmlns:a16="http://schemas.microsoft.com/office/drawing/2014/main" id="{742D5D02-B4CF-4961-942F-A82B8D5D9744}"/>
              </a:ext>
            </a:extLst>
          </p:cNvPr>
          <p:cNvSpPr txBox="1">
            <a:spLocks noGrp="1"/>
          </p:cNvSpPr>
          <p:nvPr>
            <p:ph type="sldNum" sz="quarter" idx="8"/>
          </p:nvPr>
        </p:nvSpPr>
        <p:spPr/>
        <p:txBody>
          <a:bodyPr/>
          <a:lstStyle>
            <a:lvl1pPr>
              <a:defRPr/>
            </a:lvl1pPr>
          </a:lstStyle>
          <a:p>
            <a:pPr lvl="0"/>
            <a:fld id="{3DB14C0F-D742-4C15-AC7E-2FF00921F14F}" type="slidenum">
              <a:t>‹#›</a:t>
            </a:fld>
            <a:fld id="{7C39A033-A129-40BA-BBD7-2828087DA58A}" type="slidenum">
              <a:t>‹#›</a:t>
            </a:fld>
            <a:endParaRPr lang="en-US"/>
          </a:p>
        </p:txBody>
      </p:sp>
    </p:spTree>
    <p:extLst>
      <p:ext uri="{BB962C8B-B14F-4D97-AF65-F5344CB8AC3E}">
        <p14:creationId xmlns:p14="http://schemas.microsoft.com/office/powerpoint/2010/main" val="3541863217"/>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1FEA1B-33B9-4253-AF5B-45E2A39AC14D}"/>
              </a:ext>
            </a:extLst>
          </p:cNvPr>
          <p:cNvSpPr txBox="1">
            <a:spLocks noGrp="1"/>
          </p:cNvSpPr>
          <p:nvPr>
            <p:ph type="title"/>
          </p:nvPr>
        </p:nvSpPr>
        <p:spPr>
          <a:xfrm>
            <a:off x="693736" y="503240"/>
            <a:ext cx="3251204" cy="1765304"/>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670A229F-803B-41D9-BA2F-CCE8A4E9881E}"/>
              </a:ext>
            </a:extLst>
          </p:cNvPr>
          <p:cNvSpPr txBox="1">
            <a:spLocks noGrp="1"/>
          </p:cNvSpPr>
          <p:nvPr>
            <p:ph idx="1"/>
          </p:nvPr>
        </p:nvSpPr>
        <p:spPr>
          <a:xfrm>
            <a:off x="4286249" y="1089022"/>
            <a:ext cx="5102223" cy="5372100"/>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3D00658-D488-4BB3-8CE2-C197DB75EA99}"/>
              </a:ext>
            </a:extLst>
          </p:cNvPr>
          <p:cNvSpPr txBox="1">
            <a:spLocks noGrp="1"/>
          </p:cNvSpPr>
          <p:nvPr>
            <p:ph type="body" idx="2"/>
          </p:nvPr>
        </p:nvSpPr>
        <p:spPr>
          <a:xfrm>
            <a:off x="693736" y="2268534"/>
            <a:ext cx="3251204" cy="4200525"/>
          </a:xfrm>
        </p:spPr>
        <p:txBody>
          <a:bodyPr/>
          <a:lstStyle>
            <a:lvl1pPr>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7F8E47AC-D4BC-4B5C-9732-10C1E389D67D}"/>
              </a:ext>
            </a:extLst>
          </p:cNvPr>
          <p:cNvSpPr txBox="1">
            <a:spLocks noGrp="1"/>
          </p:cNvSpPr>
          <p:nvPr>
            <p:ph type="dt" sz="half" idx="7"/>
          </p:nvPr>
        </p:nvSpPr>
        <p:spPr/>
        <p:txBody>
          <a:bodyPr/>
          <a:lstStyle>
            <a:lvl1pPr>
              <a:defRPr/>
            </a:lvl1pPr>
          </a:lstStyle>
          <a:p>
            <a:pPr lvl="0"/>
            <a:endParaRPr lang="en-US"/>
          </a:p>
        </p:txBody>
      </p:sp>
      <p:sp>
        <p:nvSpPr>
          <p:cNvPr id="6" name="Footer Placeholder 5">
            <a:extLst>
              <a:ext uri="{FF2B5EF4-FFF2-40B4-BE49-F238E27FC236}">
                <a16:creationId xmlns:a16="http://schemas.microsoft.com/office/drawing/2014/main" id="{11FF1ACC-C6E4-4EF5-971F-888065228398}"/>
              </a:ext>
            </a:extLst>
          </p:cNvPr>
          <p:cNvSpPr txBox="1">
            <a:spLocks noGrp="1"/>
          </p:cNvSpPr>
          <p:nvPr>
            <p:ph type="ftr" sz="quarter" idx="9"/>
          </p:nvPr>
        </p:nvSpPr>
        <p:spPr/>
        <p:txBody>
          <a:bodyPr/>
          <a:lstStyle>
            <a:lvl1pPr>
              <a:defRPr/>
            </a:lvl1pPr>
          </a:lstStyle>
          <a:p>
            <a:pPr lvl="0"/>
            <a:endParaRPr lang="en-US"/>
          </a:p>
        </p:txBody>
      </p:sp>
      <p:sp>
        <p:nvSpPr>
          <p:cNvPr id="7" name="Slide Number Placeholder 6">
            <a:extLst>
              <a:ext uri="{FF2B5EF4-FFF2-40B4-BE49-F238E27FC236}">
                <a16:creationId xmlns:a16="http://schemas.microsoft.com/office/drawing/2014/main" id="{69B3E60E-A9D8-4CD2-87F8-740158F8F432}"/>
              </a:ext>
            </a:extLst>
          </p:cNvPr>
          <p:cNvSpPr txBox="1">
            <a:spLocks noGrp="1"/>
          </p:cNvSpPr>
          <p:nvPr>
            <p:ph type="sldNum" sz="quarter" idx="8"/>
          </p:nvPr>
        </p:nvSpPr>
        <p:spPr/>
        <p:txBody>
          <a:bodyPr/>
          <a:lstStyle>
            <a:lvl1pPr>
              <a:defRPr/>
            </a:lvl1pPr>
          </a:lstStyle>
          <a:p>
            <a:pPr lvl="0"/>
            <a:fld id="{1F9FFC3E-7988-402B-9D24-47ED0DD5E1B4}" type="slidenum">
              <a:t>‹#›</a:t>
            </a:fld>
            <a:fld id="{A81439DB-C8C3-448D-AA7B-F493E1D40512}" type="slidenum">
              <a:t>‹#›</a:t>
            </a:fld>
            <a:endParaRPr lang="en-US"/>
          </a:p>
        </p:txBody>
      </p:sp>
    </p:spTree>
    <p:extLst>
      <p:ext uri="{BB962C8B-B14F-4D97-AF65-F5344CB8AC3E}">
        <p14:creationId xmlns:p14="http://schemas.microsoft.com/office/powerpoint/2010/main" val="6565011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423413-CA84-4820-96F2-57A2916AC2C5}"/>
              </a:ext>
            </a:extLst>
          </p:cNvPr>
          <p:cNvSpPr txBox="1">
            <a:spLocks noGrp="1"/>
          </p:cNvSpPr>
          <p:nvPr>
            <p:ph type="title"/>
          </p:nvPr>
        </p:nvSpPr>
        <p:spPr>
          <a:xfrm>
            <a:off x="693736" y="503240"/>
            <a:ext cx="3251204" cy="1765304"/>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F9AD7CF5-A51D-4DEF-951D-2BE66C7DA1DB}"/>
              </a:ext>
            </a:extLst>
          </p:cNvPr>
          <p:cNvSpPr txBox="1">
            <a:spLocks noGrp="1"/>
          </p:cNvSpPr>
          <p:nvPr>
            <p:ph type="pic" idx="1"/>
          </p:nvPr>
        </p:nvSpPr>
        <p:spPr>
          <a:xfrm>
            <a:off x="4286249" y="1089022"/>
            <a:ext cx="5102223" cy="5372100"/>
          </a:xfrm>
        </p:spPr>
        <p:txBody>
          <a:bodyPr/>
          <a:lstStyle>
            <a:lvl1pPr>
              <a:defRPr sz="3200"/>
            </a:lvl1pPr>
          </a:lstStyle>
          <a:p>
            <a:pPr lvl="0"/>
            <a:endParaRPr lang="en-US"/>
          </a:p>
        </p:txBody>
      </p:sp>
      <p:sp>
        <p:nvSpPr>
          <p:cNvPr id="4" name="Text Placeholder 3">
            <a:extLst>
              <a:ext uri="{FF2B5EF4-FFF2-40B4-BE49-F238E27FC236}">
                <a16:creationId xmlns:a16="http://schemas.microsoft.com/office/drawing/2014/main" id="{8A413519-6067-4705-99D0-D3A2A8F43631}"/>
              </a:ext>
            </a:extLst>
          </p:cNvPr>
          <p:cNvSpPr txBox="1">
            <a:spLocks noGrp="1"/>
          </p:cNvSpPr>
          <p:nvPr>
            <p:ph type="body" idx="2"/>
          </p:nvPr>
        </p:nvSpPr>
        <p:spPr>
          <a:xfrm>
            <a:off x="693736" y="2268534"/>
            <a:ext cx="3251204" cy="4200525"/>
          </a:xfrm>
        </p:spPr>
        <p:txBody>
          <a:bodyPr/>
          <a:lstStyle>
            <a:lvl1pPr>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31E72382-EC0B-4BAB-9041-2008C9595C47}"/>
              </a:ext>
            </a:extLst>
          </p:cNvPr>
          <p:cNvSpPr txBox="1">
            <a:spLocks noGrp="1"/>
          </p:cNvSpPr>
          <p:nvPr>
            <p:ph type="dt" sz="half" idx="7"/>
          </p:nvPr>
        </p:nvSpPr>
        <p:spPr/>
        <p:txBody>
          <a:bodyPr/>
          <a:lstStyle>
            <a:lvl1pPr>
              <a:defRPr/>
            </a:lvl1pPr>
          </a:lstStyle>
          <a:p>
            <a:pPr lvl="0"/>
            <a:endParaRPr lang="en-US"/>
          </a:p>
        </p:txBody>
      </p:sp>
      <p:sp>
        <p:nvSpPr>
          <p:cNvPr id="6" name="Footer Placeholder 5">
            <a:extLst>
              <a:ext uri="{FF2B5EF4-FFF2-40B4-BE49-F238E27FC236}">
                <a16:creationId xmlns:a16="http://schemas.microsoft.com/office/drawing/2014/main" id="{8D7169FE-AEF0-420D-9650-F6F3947660C1}"/>
              </a:ext>
            </a:extLst>
          </p:cNvPr>
          <p:cNvSpPr txBox="1">
            <a:spLocks noGrp="1"/>
          </p:cNvSpPr>
          <p:nvPr>
            <p:ph type="ftr" sz="quarter" idx="9"/>
          </p:nvPr>
        </p:nvSpPr>
        <p:spPr/>
        <p:txBody>
          <a:bodyPr/>
          <a:lstStyle>
            <a:lvl1pPr>
              <a:defRPr/>
            </a:lvl1pPr>
          </a:lstStyle>
          <a:p>
            <a:pPr lvl="0"/>
            <a:endParaRPr lang="en-US"/>
          </a:p>
        </p:txBody>
      </p:sp>
      <p:sp>
        <p:nvSpPr>
          <p:cNvPr id="7" name="Slide Number Placeholder 6">
            <a:extLst>
              <a:ext uri="{FF2B5EF4-FFF2-40B4-BE49-F238E27FC236}">
                <a16:creationId xmlns:a16="http://schemas.microsoft.com/office/drawing/2014/main" id="{7053E618-466D-4876-A643-1C683978BD27}"/>
              </a:ext>
            </a:extLst>
          </p:cNvPr>
          <p:cNvSpPr txBox="1">
            <a:spLocks noGrp="1"/>
          </p:cNvSpPr>
          <p:nvPr>
            <p:ph type="sldNum" sz="quarter" idx="8"/>
          </p:nvPr>
        </p:nvSpPr>
        <p:spPr/>
        <p:txBody>
          <a:bodyPr/>
          <a:lstStyle>
            <a:lvl1pPr>
              <a:defRPr/>
            </a:lvl1pPr>
          </a:lstStyle>
          <a:p>
            <a:pPr lvl="0"/>
            <a:fld id="{54478A8F-385B-494A-8E55-16420BBABC56}" type="slidenum">
              <a:t>‹#›</a:t>
            </a:fld>
            <a:fld id="{6FE4A527-28F0-4C28-9F93-F0A91240AAA6}" type="slidenum">
              <a:t>‹#›</a:t>
            </a:fld>
            <a:endParaRPr lang="en-US"/>
          </a:p>
        </p:txBody>
      </p:sp>
    </p:spTree>
    <p:extLst>
      <p:ext uri="{BB962C8B-B14F-4D97-AF65-F5344CB8AC3E}">
        <p14:creationId xmlns:p14="http://schemas.microsoft.com/office/powerpoint/2010/main" val="39086368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2" name="">
            <a:extLst>
              <a:ext uri="{FF2B5EF4-FFF2-40B4-BE49-F238E27FC236}">
                <a16:creationId xmlns:a16="http://schemas.microsoft.com/office/drawing/2014/main" id="{048ED0AD-3D7C-4A76-80FD-60DF2A37EEF3}"/>
              </a:ext>
            </a:extLst>
          </p:cNvPr>
          <p:cNvPicPr>
            <a:picLocks noChangeAspect="1"/>
          </p:cNvPicPr>
          <p:nvPr/>
        </p:nvPicPr>
        <p:blipFill>
          <a:blip r:embed="rId13">
            <a:lum/>
            <a:alphaModFix/>
          </a:blip>
          <a:srcRect/>
          <a:stretch>
            <a:fillRect/>
          </a:stretch>
        </p:blipFill>
        <p:spPr>
          <a:xfrm>
            <a:off x="0" y="0"/>
            <a:ext cx="10079998" cy="7559637"/>
          </a:xfrm>
          <a:prstGeom prst="rect">
            <a:avLst/>
          </a:prstGeom>
          <a:noFill/>
          <a:ln cap="flat">
            <a:noFill/>
          </a:ln>
        </p:spPr>
      </p:pic>
      <p:sp>
        <p:nvSpPr>
          <p:cNvPr id="3" name="Title Placeholder 2">
            <a:extLst>
              <a:ext uri="{FF2B5EF4-FFF2-40B4-BE49-F238E27FC236}">
                <a16:creationId xmlns:a16="http://schemas.microsoft.com/office/drawing/2014/main" id="{28813E63-DA97-4589-83E4-F665632B04BB}"/>
              </a:ext>
            </a:extLst>
          </p:cNvPr>
          <p:cNvSpPr txBox="1">
            <a:spLocks noGrp="1"/>
          </p:cNvSpPr>
          <p:nvPr>
            <p:ph type="title"/>
          </p:nvPr>
        </p:nvSpPr>
        <p:spPr>
          <a:xfrm>
            <a:off x="503998" y="300956"/>
            <a:ext cx="9071643" cy="1262155"/>
          </a:xfrm>
          <a:prstGeom prst="rect">
            <a:avLst/>
          </a:prstGeom>
          <a:noFill/>
          <a:ln>
            <a:noFill/>
          </a:ln>
        </p:spPr>
        <p:txBody>
          <a:bodyPr vert="horz" wrap="square" lIns="0" tIns="0" rIns="0" bIns="0" anchor="ctr" anchorCtr="1" compatLnSpc="1">
            <a:noAutofit/>
          </a:bodyPr>
          <a:lstStyle/>
          <a:p>
            <a:pPr lvl="0"/>
            <a:endParaRPr lang="en-US"/>
          </a:p>
        </p:txBody>
      </p:sp>
      <p:sp>
        <p:nvSpPr>
          <p:cNvPr id="4" name="Text Placeholder 3">
            <a:extLst>
              <a:ext uri="{FF2B5EF4-FFF2-40B4-BE49-F238E27FC236}">
                <a16:creationId xmlns:a16="http://schemas.microsoft.com/office/drawing/2014/main" id="{F6751318-F2DD-44A1-92DE-510CF34D2CE9}"/>
              </a:ext>
            </a:extLst>
          </p:cNvPr>
          <p:cNvSpPr txBox="1">
            <a:spLocks noGrp="1"/>
          </p:cNvSpPr>
          <p:nvPr>
            <p:ph type="body" idx="1"/>
          </p:nvPr>
        </p:nvSpPr>
        <p:spPr>
          <a:xfrm>
            <a:off x="503998" y="1768678"/>
            <a:ext cx="8870036" cy="4384804"/>
          </a:xfrm>
          <a:prstGeom prst="rect">
            <a:avLst/>
          </a:prstGeom>
          <a:noFill/>
          <a:ln>
            <a:noFill/>
          </a:ln>
        </p:spPr>
        <p:txBody>
          <a:bodyPr vert="horz" wrap="square" lIns="0" tIns="0" rIns="0" bIns="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6133A97-CB3A-4BB9-911B-423802BCF96C}"/>
              </a:ext>
            </a:extLst>
          </p:cNvPr>
          <p:cNvSpPr txBox="1">
            <a:spLocks noGrp="1"/>
          </p:cNvSpPr>
          <p:nvPr>
            <p:ph type="body" sz="quarter" idx="4294967295"/>
          </p:nvPr>
        </p:nvSpPr>
        <p:spPr>
          <a:xfrm>
            <a:off x="503998" y="1768678"/>
            <a:ext cx="8870036" cy="4384804"/>
          </a:xfrm>
          <a:prstGeom prst="rect">
            <a:avLst/>
          </a:prstGeom>
          <a:noFill/>
          <a:ln>
            <a:noFill/>
          </a:ln>
        </p:spPr>
        <p:txBody>
          <a:bodyPr vert="horz" wrap="square" lIns="0" tIns="0" rIns="0" bIns="0" anchor="t" anchorCtr="0" compatLnSpc="1">
            <a:normAutofit/>
          </a:bodyPr>
          <a:lstStyle/>
          <a:p>
            <a:pPr lvl="0"/>
            <a:endParaRPr lang="en-US"/>
          </a:p>
        </p:txBody>
      </p:sp>
      <p:sp>
        <p:nvSpPr>
          <p:cNvPr id="6" name="Date Placeholder 5">
            <a:extLst>
              <a:ext uri="{FF2B5EF4-FFF2-40B4-BE49-F238E27FC236}">
                <a16:creationId xmlns:a16="http://schemas.microsoft.com/office/drawing/2014/main" id="{B8B1FA97-707F-430A-A8FC-36306BDB4A4D}"/>
              </a:ext>
            </a:extLst>
          </p:cNvPr>
          <p:cNvSpPr txBox="1">
            <a:spLocks noGrp="1"/>
          </p:cNvSpPr>
          <p:nvPr>
            <p:ph type="dt" sz="half" idx="2"/>
          </p:nvPr>
        </p:nvSpPr>
        <p:spPr>
          <a:xfrm>
            <a:off x="503998" y="6886803"/>
            <a:ext cx="2348279" cy="521281"/>
          </a:xfrm>
          <a:prstGeom prst="rect">
            <a:avLst/>
          </a:prstGeom>
          <a:noFill/>
          <a:ln>
            <a:noFill/>
          </a:ln>
        </p:spPr>
        <p:txBody>
          <a:bodyPr vert="horz" wrap="square" lIns="0" tIns="0" rIns="0" bIns="0" anchor="t" anchorCtr="0" compatLnSpc="1">
            <a:noAutofit/>
          </a:bodyPr>
          <a:lstStyle>
            <a:lvl1pPr marL="0" marR="0" lvl="0" indent="0" algn="l" defTabSz="914400" rtl="0" fontAlgn="auto" hangingPunct="0">
              <a:lnSpc>
                <a:spcPct val="100000"/>
              </a:lnSpc>
              <a:spcBef>
                <a:spcPts val="0"/>
              </a:spcBef>
              <a:spcAft>
                <a:spcPts val="0"/>
              </a:spcAft>
              <a:buNone/>
              <a:tabLst/>
              <a:defRPr lang="en-US" sz="1400" b="0" i="0" u="none" strike="noStrike" kern="1200" cap="none" spc="0" baseline="0">
                <a:solidFill>
                  <a:srgbClr val="FFFFFF"/>
                </a:solidFill>
                <a:uFillTx/>
                <a:latin typeface="Raleway" pitchFamily="34"/>
                <a:ea typeface="DejaVu Sans" pitchFamily="2"/>
                <a:cs typeface="Tahoma" pitchFamily="2"/>
              </a:defRPr>
            </a:lvl1pPr>
          </a:lstStyle>
          <a:p>
            <a:pPr lvl="0"/>
            <a:endParaRPr lang="en-US"/>
          </a:p>
        </p:txBody>
      </p:sp>
      <p:sp>
        <p:nvSpPr>
          <p:cNvPr id="7" name="Footer Placeholder 6">
            <a:extLst>
              <a:ext uri="{FF2B5EF4-FFF2-40B4-BE49-F238E27FC236}">
                <a16:creationId xmlns:a16="http://schemas.microsoft.com/office/drawing/2014/main" id="{3CEE6055-9015-42DB-B09B-C6A740F1B641}"/>
              </a:ext>
            </a:extLst>
          </p:cNvPr>
          <p:cNvSpPr txBox="1">
            <a:spLocks noGrp="1"/>
          </p:cNvSpPr>
          <p:nvPr>
            <p:ph type="ftr" sz="quarter" idx="3"/>
          </p:nvPr>
        </p:nvSpPr>
        <p:spPr>
          <a:xfrm>
            <a:off x="3447004" y="6886803"/>
            <a:ext cx="3194995" cy="521281"/>
          </a:xfrm>
          <a:prstGeom prst="rect">
            <a:avLst/>
          </a:prstGeom>
          <a:noFill/>
          <a:ln>
            <a:noFill/>
          </a:ln>
        </p:spPr>
        <p:txBody>
          <a:bodyPr vert="horz" wrap="square" lIns="0" tIns="0" rIns="0" bIns="0" anchor="t" anchorCtr="1" compatLnSpc="1">
            <a:noAutofit/>
          </a:bodyPr>
          <a:lstStyle>
            <a:lvl1pPr marL="0" marR="0" lvl="0" indent="0" algn="ctr" defTabSz="914400" rtl="0" fontAlgn="auto" hangingPunct="0">
              <a:lnSpc>
                <a:spcPct val="100000"/>
              </a:lnSpc>
              <a:spcBef>
                <a:spcPts val="0"/>
              </a:spcBef>
              <a:spcAft>
                <a:spcPts val="0"/>
              </a:spcAft>
              <a:buNone/>
              <a:tabLst/>
              <a:defRPr lang="en-US" sz="1400" b="0" i="0" u="none" strike="noStrike" kern="1200" cap="none" spc="0" baseline="0">
                <a:solidFill>
                  <a:srgbClr val="FFFFFF"/>
                </a:solidFill>
                <a:uFillTx/>
                <a:latin typeface="FreeSans" pitchFamily="34"/>
                <a:ea typeface="DejaVu Sans" pitchFamily="2"/>
                <a:cs typeface="Tahoma" pitchFamily="2"/>
              </a:defRPr>
            </a:lvl1pPr>
          </a:lstStyle>
          <a:p>
            <a:pPr lvl="0"/>
            <a:endParaRPr lang="en-US"/>
          </a:p>
        </p:txBody>
      </p:sp>
      <p:sp>
        <p:nvSpPr>
          <p:cNvPr id="8" name="Slide Number Placeholder 7">
            <a:extLst>
              <a:ext uri="{FF2B5EF4-FFF2-40B4-BE49-F238E27FC236}">
                <a16:creationId xmlns:a16="http://schemas.microsoft.com/office/drawing/2014/main" id="{A4D9FDDB-7075-44C0-9364-FD45F3C1E527}"/>
              </a:ext>
            </a:extLst>
          </p:cNvPr>
          <p:cNvSpPr txBox="1">
            <a:spLocks noGrp="1"/>
          </p:cNvSpPr>
          <p:nvPr>
            <p:ph type="sldNum" sz="quarter" idx="4"/>
          </p:nvPr>
        </p:nvSpPr>
        <p:spPr>
          <a:xfrm>
            <a:off x="7226640" y="6886803"/>
            <a:ext cx="2348279" cy="521281"/>
          </a:xfrm>
          <a:prstGeom prst="rect">
            <a:avLst/>
          </a:prstGeom>
          <a:noFill/>
          <a:ln>
            <a:noFill/>
          </a:ln>
        </p:spPr>
        <p:txBody>
          <a:bodyPr vert="horz" wrap="square" lIns="0" tIns="0" rIns="0" bIns="0" anchor="t" anchorCtr="0" compatLnSpc="1">
            <a:noAutofit/>
          </a:bodyPr>
          <a:lstStyle>
            <a:lvl1pPr marL="0" marR="0" lvl="0" indent="0" algn="r" defTabSz="914400" rtl="0" fontAlgn="auto" hangingPunct="0">
              <a:lnSpc>
                <a:spcPct val="100000"/>
              </a:lnSpc>
              <a:spcBef>
                <a:spcPts val="0"/>
              </a:spcBef>
              <a:spcAft>
                <a:spcPts val="0"/>
              </a:spcAft>
              <a:buNone/>
              <a:tabLst/>
              <a:defRPr lang="en-US" sz="1400" b="0" i="0" u="none" strike="noStrike" kern="1200" cap="none" spc="0" baseline="0">
                <a:solidFill>
                  <a:srgbClr val="FFFFFF"/>
                </a:solidFill>
                <a:uFillTx/>
                <a:latin typeface="FreeSans" pitchFamily="34"/>
                <a:ea typeface="DejaVu Sans" pitchFamily="2"/>
                <a:cs typeface="Tahoma" pitchFamily="2"/>
              </a:defRPr>
            </a:lvl1pPr>
          </a:lstStyle>
          <a:p>
            <a:pPr lvl="0"/>
            <a:fld id="{F6FF3FA3-FC96-4CD9-8147-5E0E6399CEAC}" type="slidenum">
              <a:t>‹#›</a:t>
            </a:fld>
            <a:fld id="{54E0F287-6C6E-41F0-B200-3C9C36C63051}" type="slidenum">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0" marR="0" lvl="0" indent="0" algn="ctr" defTabSz="914400" rtl="0" fontAlgn="auto" hangingPunct="0">
        <a:lnSpc>
          <a:spcPct val="100000"/>
        </a:lnSpc>
        <a:spcBef>
          <a:spcPts val="0"/>
        </a:spcBef>
        <a:spcAft>
          <a:spcPts val="0"/>
        </a:spcAft>
        <a:buNone/>
        <a:tabLst/>
        <a:defRPr lang="en-US" sz="4140" b="0" i="0" u="none" strike="noStrike" kern="1200" cap="none" spc="0" baseline="0">
          <a:solidFill>
            <a:srgbClr val="FFFFFF"/>
          </a:solidFill>
          <a:uFillTx/>
          <a:latin typeface="Cooper Black" pitchFamily="2"/>
        </a:defRPr>
      </a:lvl1pPr>
    </p:titleStyle>
    <p:bodyStyle>
      <a:lvl1pPr marL="0" marR="0" lvl="0" indent="0" defTabSz="914400" rtl="0" fontAlgn="auto" hangingPunct="0">
        <a:lnSpc>
          <a:spcPct val="100000"/>
        </a:lnSpc>
        <a:spcBef>
          <a:spcPts val="0"/>
        </a:spcBef>
        <a:spcAft>
          <a:spcPts val="1405"/>
        </a:spcAft>
        <a:buNone/>
        <a:tabLst/>
        <a:defRPr lang="en-US" sz="3190" b="0" i="0" u="none" strike="noStrike" kern="1200" cap="none" spc="0" baseline="0">
          <a:solidFill>
            <a:srgbClr val="FFFFFF"/>
          </a:solidFill>
          <a:uFillTx/>
          <a:latin typeface="Ubuntu Medium" pitchFamily="2"/>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name="page1">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A7F8FE7-EF4B-40DB-B90F-BF6579C9C7A7}"/>
              </a:ext>
            </a:extLst>
          </p:cNvPr>
          <p:cNvSpPr txBox="1"/>
          <p:nvPr/>
        </p:nvSpPr>
        <p:spPr>
          <a:xfrm>
            <a:off x="551520" y="1636556"/>
            <a:ext cx="3707279" cy="4753801"/>
          </a:xfrm>
          <a:prstGeom prst="rect">
            <a:avLst/>
          </a:prstGeom>
          <a:noFill/>
          <a:ln cap="flat">
            <a:noFill/>
          </a:ln>
        </p:spPr>
        <p:txBody>
          <a:bodyPr vert="horz" wrap="none" lIns="90004" tIns="44997" rIns="90004" bIns="44997" anchor="t" anchorCtr="1" compatLnSpc="0">
            <a:spAutoFit/>
          </a:bodyPr>
          <a:lstStyle/>
          <a:p>
            <a:pPr marL="0" marR="0" lvl="0" indent="0" algn="ct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9600" b="0" i="0" u="none" strike="noStrike" kern="1200" cap="none" spc="0" baseline="0">
                <a:solidFill>
                  <a:srgbClr val="FFFFFF"/>
                </a:solidFill>
                <a:uFillTx/>
                <a:latin typeface="Cry Uncial" pitchFamily="18"/>
                <a:ea typeface="DejaVu Sans" pitchFamily="2"/>
                <a:cs typeface="Lohit Hindi" pitchFamily="2"/>
              </a:rPr>
              <a:t>Holy,</a:t>
            </a:r>
          </a:p>
          <a:p>
            <a:pPr marL="0" marR="0" lvl="0" indent="0" algn="ct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9600" b="0" i="0" u="none" strike="noStrike" kern="1200" cap="none" spc="0" baseline="0">
                <a:solidFill>
                  <a:srgbClr val="FFFFFF"/>
                </a:solidFill>
                <a:uFillTx/>
                <a:latin typeface="Cry Uncial" pitchFamily="18"/>
                <a:ea typeface="DejaVu Sans" pitchFamily="2"/>
                <a:cs typeface="Lohit Hindi" pitchFamily="2"/>
              </a:rPr>
              <a:t>Holy,</a:t>
            </a:r>
          </a:p>
          <a:p>
            <a:pPr marL="0" marR="0" lvl="0" indent="0" algn="ct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9600" b="0" i="0" u="none" strike="noStrike" kern="1200" cap="none" spc="0" baseline="0">
                <a:solidFill>
                  <a:srgbClr val="FFFFFF"/>
                </a:solidFill>
                <a:uFillTx/>
                <a:latin typeface="Cry Uncial" pitchFamily="18"/>
                <a:ea typeface="DejaVu Sans" pitchFamily="2"/>
                <a:cs typeface="Lohit Hindi" pitchFamily="2"/>
              </a:rPr>
              <a:t>Holy</a:t>
            </a:r>
          </a:p>
        </p:txBody>
      </p:sp>
      <p:pic>
        <p:nvPicPr>
          <p:cNvPr id="3" name="">
            <a:extLst>
              <a:ext uri="{FF2B5EF4-FFF2-40B4-BE49-F238E27FC236}">
                <a16:creationId xmlns:a16="http://schemas.microsoft.com/office/drawing/2014/main" id="{D0C30B5B-55B5-4662-91B5-9EFC2E55C5B4}"/>
              </a:ext>
            </a:extLst>
          </p:cNvPr>
          <p:cNvPicPr>
            <a:picLocks noChangeAspect="1"/>
          </p:cNvPicPr>
          <p:nvPr/>
        </p:nvPicPr>
        <p:blipFill>
          <a:blip r:embed="rId3">
            <a:lum/>
            <a:alphaModFix/>
          </a:blip>
          <a:srcRect/>
          <a:stretch>
            <a:fillRect/>
          </a:stretch>
        </p:blipFill>
        <p:spPr>
          <a:xfrm>
            <a:off x="4559042" y="945361"/>
            <a:ext cx="5232955" cy="5669280"/>
          </a:xfrm>
          <a:prstGeom prst="rect">
            <a:avLst/>
          </a:prstGeom>
          <a:noFill/>
          <a:ln cap="flat">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page1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AF2E9F-E9ED-4407-8486-4E61E7D6C077}"/>
              </a:ext>
            </a:extLst>
          </p:cNvPr>
          <p:cNvSpPr txBox="1">
            <a:spLocks noGrp="1"/>
          </p:cNvSpPr>
          <p:nvPr>
            <p:ph type="title" idx="4294967295"/>
          </p:nvPr>
        </p:nvSpPr>
        <p:spPr/>
        <p:txBody>
          <a:bodyPr/>
          <a:lstStyle/>
          <a:p>
            <a:pPr lvl="0"/>
            <a:r>
              <a:rPr lang="en-US"/>
              <a:t>The Ten Commandments</a:t>
            </a:r>
          </a:p>
        </p:txBody>
      </p:sp>
      <p:pic>
        <p:nvPicPr>
          <p:cNvPr id="3" name="">
            <a:extLst>
              <a:ext uri="{FF2B5EF4-FFF2-40B4-BE49-F238E27FC236}">
                <a16:creationId xmlns:a16="http://schemas.microsoft.com/office/drawing/2014/main" id="{7F597437-E9C3-4D5D-B4A0-D0856A09E0F9}"/>
              </a:ext>
            </a:extLst>
          </p:cNvPr>
          <p:cNvPicPr>
            <a:picLocks noGrp="1" noChangeAspect="1"/>
          </p:cNvPicPr>
          <p:nvPr>
            <p:ph type="pic" idx="4294967295"/>
          </p:nvPr>
        </p:nvPicPr>
        <p:blipFill>
          <a:blip r:embed="rId3">
            <a:lum/>
            <a:alphaModFix/>
          </a:blip>
          <a:srcRect/>
          <a:stretch>
            <a:fillRect/>
          </a:stretch>
        </p:blipFill>
        <p:spPr>
          <a:xfrm>
            <a:off x="503642" y="1826642"/>
            <a:ext cx="8870036" cy="1974957"/>
          </a:xfrm>
        </p:spPr>
      </p:pic>
      <p:sp>
        <p:nvSpPr>
          <p:cNvPr id="4" name="Text Placeholder 3">
            <a:extLst>
              <a:ext uri="{FF2B5EF4-FFF2-40B4-BE49-F238E27FC236}">
                <a16:creationId xmlns:a16="http://schemas.microsoft.com/office/drawing/2014/main" id="{AB524374-4AAD-45D8-B905-689DABF4B405}"/>
              </a:ext>
            </a:extLst>
          </p:cNvPr>
          <p:cNvSpPr txBox="1">
            <a:spLocks noGrp="1"/>
          </p:cNvSpPr>
          <p:nvPr>
            <p:ph type="body" idx="4294967295"/>
          </p:nvPr>
        </p:nvSpPr>
        <p:spPr>
          <a:xfrm>
            <a:off x="503998" y="4058637"/>
            <a:ext cx="8870036" cy="2091241"/>
          </a:xfrm>
        </p:spPr>
        <p:txBody>
          <a:bodyPr anchorCtr="1"/>
          <a:lstStyle/>
          <a:p>
            <a:pPr lvl="0" algn="ctr"/>
            <a:r>
              <a:rPr lang="en-US"/>
              <a:t>One of the oldest known copies of the Ten Commandments (c. first century B.C.), containing Deuteronomy 5</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page1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FB13CC-8E33-4F4C-8F1E-A1BA2A4383D9}"/>
              </a:ext>
            </a:extLst>
          </p:cNvPr>
          <p:cNvSpPr txBox="1">
            <a:spLocks noGrp="1"/>
          </p:cNvSpPr>
          <p:nvPr>
            <p:ph type="title" idx="4294967295"/>
          </p:nvPr>
        </p:nvSpPr>
        <p:spPr/>
        <p:txBody>
          <a:bodyPr/>
          <a:lstStyle/>
          <a:p>
            <a:pPr lvl="0"/>
            <a:r>
              <a:rPr lang="en-US"/>
              <a:t>Exodus 20: 18, 19</a:t>
            </a:r>
          </a:p>
        </p:txBody>
      </p:sp>
      <p:sp>
        <p:nvSpPr>
          <p:cNvPr id="3" name="Text Placeholder 2">
            <a:extLst>
              <a:ext uri="{FF2B5EF4-FFF2-40B4-BE49-F238E27FC236}">
                <a16:creationId xmlns:a16="http://schemas.microsoft.com/office/drawing/2014/main" id="{E17096EB-4DF9-4243-BCB3-770A20FB332B}"/>
              </a:ext>
            </a:extLst>
          </p:cNvPr>
          <p:cNvSpPr txBox="1">
            <a:spLocks noGrp="1"/>
          </p:cNvSpPr>
          <p:nvPr>
            <p:ph type="body" idx="4294967295"/>
          </p:nvPr>
        </p:nvSpPr>
        <p:spPr/>
        <p:txBody>
          <a:bodyPr/>
          <a:lstStyle/>
          <a:p>
            <a:pPr lvl="0"/>
            <a:r>
              <a:rPr lang="en-US"/>
              <a:t>“Now when all the people saw the thunder and the flashes of lightning and the sound of the trumpet and the mountain smoking, the people </a:t>
            </a:r>
            <a:r>
              <a:rPr lang="en-US">
                <a:solidFill>
                  <a:srgbClr val="FFFF00"/>
                </a:solidFill>
              </a:rPr>
              <a:t>were afraid</a:t>
            </a:r>
            <a:r>
              <a:rPr lang="en-US"/>
              <a:t> and </a:t>
            </a:r>
            <a:r>
              <a:rPr lang="en-US">
                <a:solidFill>
                  <a:srgbClr val="FFFF00"/>
                </a:solidFill>
              </a:rPr>
              <a:t>trembled,</a:t>
            </a:r>
            <a:r>
              <a:rPr lang="en-US"/>
              <a:t> and they </a:t>
            </a:r>
            <a:r>
              <a:rPr lang="en-US">
                <a:solidFill>
                  <a:srgbClr val="FFFF00"/>
                </a:solidFill>
              </a:rPr>
              <a:t>stood far off</a:t>
            </a:r>
            <a:r>
              <a:rPr lang="en-US"/>
              <a:t>  and said to Moses, ‘You speak to us, and we will listen; but </a:t>
            </a:r>
            <a:r>
              <a:rPr lang="en-US">
                <a:solidFill>
                  <a:srgbClr val="FFFF00"/>
                </a:solidFill>
              </a:rPr>
              <a:t>do not let God speak to us,</a:t>
            </a:r>
            <a:r>
              <a:rPr lang="en-US"/>
              <a:t> lest we die.’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page1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BC9C77-4860-4343-ACA9-1ECEA5A83E80}"/>
              </a:ext>
            </a:extLst>
          </p:cNvPr>
          <p:cNvSpPr txBox="1">
            <a:spLocks noGrp="1"/>
          </p:cNvSpPr>
          <p:nvPr>
            <p:ph type="title" idx="4294967295"/>
          </p:nvPr>
        </p:nvSpPr>
        <p:spPr/>
        <p:txBody>
          <a:bodyPr/>
          <a:lstStyle/>
          <a:p>
            <a:pPr lvl="0"/>
            <a:r>
              <a:rPr lang="en-US"/>
              <a:t>Our Lives</a:t>
            </a:r>
          </a:p>
        </p:txBody>
      </p:sp>
      <p:pic>
        <p:nvPicPr>
          <p:cNvPr id="3" name="">
            <a:extLst>
              <a:ext uri="{FF2B5EF4-FFF2-40B4-BE49-F238E27FC236}">
                <a16:creationId xmlns:a16="http://schemas.microsoft.com/office/drawing/2014/main" id="{0D21C402-633C-434B-80D9-BF7D06EFDB9F}"/>
              </a:ext>
            </a:extLst>
          </p:cNvPr>
          <p:cNvPicPr>
            <a:picLocks noGrp="1" noChangeAspect="1"/>
          </p:cNvPicPr>
          <p:nvPr>
            <p:ph type="pic" idx="4294967295"/>
          </p:nvPr>
        </p:nvPicPr>
        <p:blipFill>
          <a:blip r:embed="rId3">
            <a:lum/>
            <a:alphaModFix/>
          </a:blip>
          <a:srcRect/>
          <a:stretch>
            <a:fillRect/>
          </a:stretch>
        </p:blipFill>
        <p:spPr>
          <a:xfrm>
            <a:off x="1649522" y="1768678"/>
            <a:ext cx="6578275" cy="4384804"/>
          </a:xfr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page1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B92201-901A-4A76-9C5F-E7C338472E63}"/>
              </a:ext>
            </a:extLst>
          </p:cNvPr>
          <p:cNvSpPr txBox="1">
            <a:spLocks noGrp="1"/>
          </p:cNvSpPr>
          <p:nvPr>
            <p:ph type="title" idx="4294967295"/>
          </p:nvPr>
        </p:nvSpPr>
        <p:spPr/>
        <p:txBody>
          <a:bodyPr/>
          <a:lstStyle/>
          <a:p>
            <a:pPr lvl="0"/>
            <a:r>
              <a:rPr lang="en-US"/>
              <a:t>Romans 7:21-24</a:t>
            </a:r>
          </a:p>
        </p:txBody>
      </p:sp>
      <p:sp>
        <p:nvSpPr>
          <p:cNvPr id="3" name="Text Placeholder 2">
            <a:extLst>
              <a:ext uri="{FF2B5EF4-FFF2-40B4-BE49-F238E27FC236}">
                <a16:creationId xmlns:a16="http://schemas.microsoft.com/office/drawing/2014/main" id="{5E9BAF1C-6F27-43E6-89FA-5D096164846C}"/>
              </a:ext>
            </a:extLst>
          </p:cNvPr>
          <p:cNvSpPr txBox="1">
            <a:spLocks noGrp="1"/>
          </p:cNvSpPr>
          <p:nvPr>
            <p:ph type="body" idx="4294967295"/>
          </p:nvPr>
        </p:nvSpPr>
        <p:spPr/>
        <p:txBody>
          <a:bodyPr/>
          <a:lstStyle/>
          <a:p>
            <a:pPr lvl="0"/>
            <a:r>
              <a:rPr lang="en-US"/>
              <a:t>“</a:t>
            </a:r>
            <a:r>
              <a:rPr lang="en-US" sz="2000">
                <a:solidFill>
                  <a:srgbClr val="00FFFF"/>
                </a:solidFill>
              </a:rPr>
              <a:t>21</a:t>
            </a:r>
            <a:r>
              <a:rPr lang="en-US"/>
              <a:t> So I find it to be a law that when I want to do right, evil lies close at hand. </a:t>
            </a:r>
            <a:r>
              <a:rPr lang="en-US" sz="2000">
                <a:solidFill>
                  <a:srgbClr val="00FFFF"/>
                </a:solidFill>
              </a:rPr>
              <a:t>22</a:t>
            </a:r>
            <a:r>
              <a:rPr lang="en-US"/>
              <a:t> For </a:t>
            </a:r>
            <a:r>
              <a:rPr lang="en-US">
                <a:solidFill>
                  <a:srgbClr val="FFFF00"/>
                </a:solidFill>
              </a:rPr>
              <a:t>I delight in the law of God,</a:t>
            </a:r>
            <a:r>
              <a:rPr lang="en-US"/>
              <a:t> in my inner being, </a:t>
            </a:r>
            <a:r>
              <a:rPr lang="en-US" sz="2000">
                <a:solidFill>
                  <a:srgbClr val="00FFFF"/>
                </a:solidFill>
              </a:rPr>
              <a:t>23</a:t>
            </a:r>
            <a:r>
              <a:rPr lang="en-US"/>
              <a:t> but I see in my members </a:t>
            </a:r>
            <a:r>
              <a:rPr lang="en-US">
                <a:solidFill>
                  <a:srgbClr val="FFFF00"/>
                </a:solidFill>
              </a:rPr>
              <a:t>another law waging war</a:t>
            </a:r>
            <a:r>
              <a:rPr lang="en-US"/>
              <a:t> against the law of my mind and making me captive to the </a:t>
            </a:r>
            <a:r>
              <a:rPr lang="en-US">
                <a:solidFill>
                  <a:srgbClr val="FFFF00"/>
                </a:solidFill>
              </a:rPr>
              <a:t>law of sin</a:t>
            </a:r>
            <a:r>
              <a:rPr lang="en-US"/>
              <a:t> that dwells in my members. </a:t>
            </a:r>
            <a:r>
              <a:rPr lang="en-US" sz="2000">
                <a:solidFill>
                  <a:srgbClr val="00FFFF"/>
                </a:solidFill>
              </a:rPr>
              <a:t>24</a:t>
            </a:r>
            <a:r>
              <a:rPr lang="en-US"/>
              <a:t> Wretched man that I am! Who will deliver me from this body of death?”</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page1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63E11D-F234-4A5F-B8AE-8684653D9270}"/>
              </a:ext>
            </a:extLst>
          </p:cNvPr>
          <p:cNvSpPr txBox="1">
            <a:spLocks noGrp="1"/>
          </p:cNvSpPr>
          <p:nvPr>
            <p:ph type="title" idx="4294967295"/>
          </p:nvPr>
        </p:nvSpPr>
        <p:spPr/>
        <p:txBody>
          <a:bodyPr/>
          <a:lstStyle/>
          <a:p>
            <a:pPr lvl="0"/>
            <a:r>
              <a:rPr lang="en-US"/>
              <a:t>Key Point 1</a:t>
            </a:r>
          </a:p>
        </p:txBody>
      </p:sp>
      <p:pic>
        <p:nvPicPr>
          <p:cNvPr id="3" name="">
            <a:extLst>
              <a:ext uri="{FF2B5EF4-FFF2-40B4-BE49-F238E27FC236}">
                <a16:creationId xmlns:a16="http://schemas.microsoft.com/office/drawing/2014/main" id="{2BC04E54-C91C-4555-B909-EA62E9B663F6}"/>
              </a:ext>
            </a:extLst>
          </p:cNvPr>
          <p:cNvPicPr>
            <a:picLocks noGrp="1" noChangeAspect="1"/>
          </p:cNvPicPr>
          <p:nvPr>
            <p:ph type="pic" idx="4294967295"/>
          </p:nvPr>
        </p:nvPicPr>
        <p:blipFill>
          <a:blip r:embed="rId3">
            <a:lum/>
            <a:alphaModFix/>
          </a:blip>
          <a:srcRect/>
          <a:stretch>
            <a:fillRect/>
          </a:stretch>
        </p:blipFill>
        <p:spPr>
          <a:xfrm>
            <a:off x="644039" y="1768678"/>
            <a:ext cx="4047481" cy="4384804"/>
          </a:xfrm>
        </p:spPr>
      </p:pic>
      <p:sp>
        <p:nvSpPr>
          <p:cNvPr id="4" name="Text Placeholder 3">
            <a:extLst>
              <a:ext uri="{FF2B5EF4-FFF2-40B4-BE49-F238E27FC236}">
                <a16:creationId xmlns:a16="http://schemas.microsoft.com/office/drawing/2014/main" id="{BBAC4102-2398-49AE-8563-1A1E0626F4D6}"/>
              </a:ext>
            </a:extLst>
          </p:cNvPr>
          <p:cNvSpPr txBox="1">
            <a:spLocks noGrp="1"/>
          </p:cNvSpPr>
          <p:nvPr>
            <p:ph type="body" idx="4294967295"/>
          </p:nvPr>
        </p:nvSpPr>
        <p:spPr>
          <a:xfrm>
            <a:off x="5048996" y="1768678"/>
            <a:ext cx="4328275" cy="4384804"/>
          </a:xfrm>
        </p:spPr>
        <p:txBody>
          <a:bodyPr anchor="ctr" anchorCtr="1"/>
          <a:lstStyle/>
          <a:p>
            <a:pPr lvl="0" algn="ctr">
              <a:lnSpc>
                <a:spcPct val="90000"/>
              </a:lnSpc>
            </a:pPr>
            <a:r>
              <a:rPr lang="en-US" sz="6800">
                <a:latin typeface="Augsburger Initials" pitchFamily="2"/>
              </a:rPr>
              <a:t>W</a:t>
            </a:r>
            <a:r>
              <a:rPr lang="en-US" sz="4600">
                <a:latin typeface="Cry Uncial" pitchFamily="2"/>
              </a:rPr>
              <a:t>e must fix our eyes on God and let His holiness reveal our unholiness.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page1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BA745C-6694-402D-A308-0FD4C3D57ECC}"/>
              </a:ext>
            </a:extLst>
          </p:cNvPr>
          <p:cNvSpPr txBox="1">
            <a:spLocks noGrp="1"/>
          </p:cNvSpPr>
          <p:nvPr>
            <p:ph type="title" idx="4294967295"/>
          </p:nvPr>
        </p:nvSpPr>
        <p:spPr/>
        <p:txBody>
          <a:bodyPr/>
          <a:lstStyle/>
          <a:p>
            <a:pPr lvl="0"/>
            <a:r>
              <a:rPr lang="en-US"/>
              <a:t>Romans 7:25</a:t>
            </a:r>
          </a:p>
        </p:txBody>
      </p:sp>
      <p:sp>
        <p:nvSpPr>
          <p:cNvPr id="3" name="Text Placeholder 2">
            <a:extLst>
              <a:ext uri="{FF2B5EF4-FFF2-40B4-BE49-F238E27FC236}">
                <a16:creationId xmlns:a16="http://schemas.microsoft.com/office/drawing/2014/main" id="{B1F833E0-FDB2-4595-8485-59EE1C63742D}"/>
              </a:ext>
            </a:extLst>
          </p:cNvPr>
          <p:cNvSpPr txBox="1">
            <a:spLocks noGrp="1"/>
          </p:cNvSpPr>
          <p:nvPr>
            <p:ph type="body" idx="4294967295"/>
          </p:nvPr>
        </p:nvSpPr>
        <p:spPr/>
        <p:txBody>
          <a:bodyPr/>
          <a:lstStyle/>
          <a:p>
            <a:pPr lvl="0"/>
            <a:r>
              <a:rPr lang="en-US">
                <a:solidFill>
                  <a:srgbClr val="FFFF00"/>
                </a:solidFill>
              </a:rPr>
              <a:t>“Thanks be to God through Jesus Christ our Lord!</a:t>
            </a:r>
            <a:r>
              <a:rPr lang="en-US"/>
              <a:t> So then, I myself serve the law of God with my mind, but with my flesh I serve the law of sin.”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page1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C7F1BA-171D-45D5-BD1E-736A02D78093}"/>
              </a:ext>
            </a:extLst>
          </p:cNvPr>
          <p:cNvSpPr txBox="1">
            <a:spLocks noGrp="1"/>
          </p:cNvSpPr>
          <p:nvPr>
            <p:ph type="title" idx="4294967295"/>
          </p:nvPr>
        </p:nvSpPr>
        <p:spPr/>
        <p:txBody>
          <a:bodyPr>
            <a:spAutoFit/>
          </a:bodyPr>
          <a:lstStyle/>
          <a:p>
            <a:pPr lvl="0"/>
            <a:r>
              <a:rPr lang="en-US"/>
              <a:t>What’s Next?</a:t>
            </a:r>
          </a:p>
        </p:txBody>
      </p:sp>
      <p:sp>
        <p:nvSpPr>
          <p:cNvPr id="3" name="Text Placeholder 2">
            <a:extLst>
              <a:ext uri="{FF2B5EF4-FFF2-40B4-BE49-F238E27FC236}">
                <a16:creationId xmlns:a16="http://schemas.microsoft.com/office/drawing/2014/main" id="{30FF042D-5001-44A6-8149-4F48E490C3B6}"/>
              </a:ext>
            </a:extLst>
          </p:cNvPr>
          <p:cNvSpPr txBox="1">
            <a:spLocks noGrp="1"/>
          </p:cNvSpPr>
          <p:nvPr>
            <p:ph type="body" idx="4294967295"/>
          </p:nvPr>
        </p:nvSpPr>
        <p:spPr>
          <a:xfrm>
            <a:off x="503998" y="1768678"/>
            <a:ext cx="4328275" cy="4384804"/>
          </a:xfrm>
        </p:spPr>
        <p:txBody>
          <a:bodyPr anchor="ctr" anchorCtr="1"/>
          <a:lstStyle/>
          <a:p>
            <a:pPr lvl="0" algn="ctr"/>
            <a:r>
              <a:rPr lang="en-US" sz="6000"/>
              <a:t>Isaiah 6:6-8</a:t>
            </a:r>
          </a:p>
        </p:txBody>
      </p:sp>
      <p:pic>
        <p:nvPicPr>
          <p:cNvPr id="4" name="">
            <a:extLst>
              <a:ext uri="{FF2B5EF4-FFF2-40B4-BE49-F238E27FC236}">
                <a16:creationId xmlns:a16="http://schemas.microsoft.com/office/drawing/2014/main" id="{E8249BB8-10C5-4F0A-A29F-EC6895717DC7}"/>
              </a:ext>
            </a:extLst>
          </p:cNvPr>
          <p:cNvPicPr>
            <a:picLocks noGrp="1" noChangeAspect="1"/>
          </p:cNvPicPr>
          <p:nvPr>
            <p:ph type="pic" idx="4294967295"/>
          </p:nvPr>
        </p:nvPicPr>
        <p:blipFill>
          <a:blip r:embed="rId3">
            <a:lum/>
            <a:alphaModFix/>
          </a:blip>
          <a:srcRect/>
          <a:stretch>
            <a:fillRect/>
          </a:stretch>
        </p:blipFill>
        <p:spPr>
          <a:xfrm>
            <a:off x="5679722" y="1768678"/>
            <a:ext cx="3066120" cy="4384804"/>
          </a:xfr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page1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3B1E4-1EF4-4A82-96C4-1E187E396EFE}"/>
              </a:ext>
            </a:extLst>
          </p:cNvPr>
          <p:cNvSpPr txBox="1">
            <a:spLocks noGrp="1"/>
          </p:cNvSpPr>
          <p:nvPr>
            <p:ph type="title" idx="4294967295"/>
          </p:nvPr>
        </p:nvSpPr>
        <p:spPr/>
        <p:txBody>
          <a:bodyPr/>
          <a:lstStyle/>
          <a:p>
            <a:pPr lvl="0"/>
            <a:r>
              <a:rPr lang="en-US"/>
              <a:t>Zechariah 3:1-4</a:t>
            </a:r>
          </a:p>
        </p:txBody>
      </p:sp>
      <p:sp>
        <p:nvSpPr>
          <p:cNvPr id="3" name="Text Placeholder 2">
            <a:extLst>
              <a:ext uri="{FF2B5EF4-FFF2-40B4-BE49-F238E27FC236}">
                <a16:creationId xmlns:a16="http://schemas.microsoft.com/office/drawing/2014/main" id="{252BC173-DE60-4CCC-9A3D-9378C8A7273D}"/>
              </a:ext>
            </a:extLst>
          </p:cNvPr>
          <p:cNvSpPr txBox="1">
            <a:spLocks noGrp="1"/>
          </p:cNvSpPr>
          <p:nvPr>
            <p:ph type="body" idx="4294967295"/>
          </p:nvPr>
        </p:nvSpPr>
        <p:spPr/>
        <p:txBody>
          <a:bodyPr/>
          <a:lstStyle/>
          <a:p>
            <a:pPr lvl="0">
              <a:lnSpc>
                <a:spcPct val="90000"/>
              </a:lnSpc>
            </a:pPr>
            <a:r>
              <a:rPr lang="en-US" sz="2700"/>
              <a:t>“</a:t>
            </a:r>
            <a:r>
              <a:rPr lang="en-US" sz="1700">
                <a:solidFill>
                  <a:srgbClr val="00FFFF"/>
                </a:solidFill>
              </a:rPr>
              <a:t>1</a:t>
            </a:r>
            <a:r>
              <a:rPr lang="en-US" sz="2700"/>
              <a:t> Then he showed me Joshua the high priest standing before the angel of the L</a:t>
            </a:r>
            <a:r>
              <a:rPr lang="en-US" sz="2200"/>
              <a:t>ORD</a:t>
            </a:r>
            <a:r>
              <a:rPr lang="en-US" sz="2700"/>
              <a:t>, and Satan standing at his right hand to accuse him. </a:t>
            </a:r>
            <a:r>
              <a:rPr lang="en-US" sz="1700">
                <a:solidFill>
                  <a:srgbClr val="00FFFF"/>
                </a:solidFill>
              </a:rPr>
              <a:t>2</a:t>
            </a:r>
            <a:r>
              <a:rPr lang="en-US" sz="2700"/>
              <a:t> And the L</a:t>
            </a:r>
            <a:r>
              <a:rPr lang="en-US" sz="2200"/>
              <a:t>ORD</a:t>
            </a:r>
            <a:r>
              <a:rPr lang="en-US" sz="2700"/>
              <a:t> said to Satan, ‘The L</a:t>
            </a:r>
            <a:r>
              <a:rPr lang="en-US" sz="2200"/>
              <a:t>ORD</a:t>
            </a:r>
            <a:r>
              <a:rPr lang="en-US" sz="2700"/>
              <a:t> rebuke you, O Satan! The L</a:t>
            </a:r>
            <a:r>
              <a:rPr lang="en-US" sz="2200"/>
              <a:t>ORD</a:t>
            </a:r>
            <a:r>
              <a:rPr lang="en-US" sz="2700"/>
              <a:t> who has chosen Jerusalem rebuke you! </a:t>
            </a:r>
            <a:r>
              <a:rPr lang="en-US" sz="2700">
                <a:solidFill>
                  <a:srgbClr val="FFFF00"/>
                </a:solidFill>
              </a:rPr>
              <a:t>Is not this a brand plucked from the fire?’</a:t>
            </a:r>
            <a:r>
              <a:rPr lang="en-US" sz="2700"/>
              <a:t> </a:t>
            </a:r>
            <a:r>
              <a:rPr lang="en-US" sz="1700">
                <a:solidFill>
                  <a:srgbClr val="00FFFF"/>
                </a:solidFill>
              </a:rPr>
              <a:t>3</a:t>
            </a:r>
            <a:r>
              <a:rPr lang="en-US" sz="2700"/>
              <a:t> Now Joshua was standing before the angel, clothed with </a:t>
            </a:r>
            <a:r>
              <a:rPr lang="en-US" sz="2700">
                <a:solidFill>
                  <a:srgbClr val="FFFF00"/>
                </a:solidFill>
              </a:rPr>
              <a:t>filthy garments.</a:t>
            </a:r>
            <a:r>
              <a:rPr lang="en-US" sz="2700"/>
              <a:t> </a:t>
            </a:r>
            <a:r>
              <a:rPr lang="en-US" sz="1700">
                <a:solidFill>
                  <a:srgbClr val="00FFFF"/>
                </a:solidFill>
              </a:rPr>
              <a:t>4</a:t>
            </a:r>
            <a:r>
              <a:rPr lang="en-US" sz="2700"/>
              <a:t> And the angel said to those who were standing before him, ‘Remove the filthy garments from him.’ And to him he said, ‘Behold,</a:t>
            </a:r>
            <a:r>
              <a:rPr lang="en-US" sz="2700">
                <a:solidFill>
                  <a:srgbClr val="FFFF00"/>
                </a:solidFill>
              </a:rPr>
              <a:t> I have taken your iniquity away from you,</a:t>
            </a:r>
            <a:r>
              <a:rPr lang="en-US" sz="2700"/>
              <a:t> and I will clothe you with pure vestments.’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page1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5AD56C-AE0D-49D8-A8D8-BDAA08CBB689}"/>
              </a:ext>
            </a:extLst>
          </p:cNvPr>
          <p:cNvSpPr txBox="1">
            <a:spLocks noGrp="1"/>
          </p:cNvSpPr>
          <p:nvPr>
            <p:ph type="title" idx="4294967295"/>
          </p:nvPr>
        </p:nvSpPr>
        <p:spPr/>
        <p:txBody>
          <a:bodyPr/>
          <a:lstStyle/>
          <a:p>
            <a:pPr lvl="0"/>
            <a:r>
              <a:rPr lang="en-US"/>
              <a:t>Key Point 2</a:t>
            </a:r>
          </a:p>
        </p:txBody>
      </p:sp>
      <p:pic>
        <p:nvPicPr>
          <p:cNvPr id="3" name="">
            <a:extLst>
              <a:ext uri="{FF2B5EF4-FFF2-40B4-BE49-F238E27FC236}">
                <a16:creationId xmlns:a16="http://schemas.microsoft.com/office/drawing/2014/main" id="{C560FDF9-08AD-4AC7-8B46-3822DD5520D9}"/>
              </a:ext>
            </a:extLst>
          </p:cNvPr>
          <p:cNvPicPr>
            <a:picLocks noGrp="1" noChangeAspect="1"/>
          </p:cNvPicPr>
          <p:nvPr>
            <p:ph type="pic" idx="4294967295"/>
          </p:nvPr>
        </p:nvPicPr>
        <p:blipFill>
          <a:blip r:embed="rId3">
            <a:lum/>
            <a:alphaModFix/>
          </a:blip>
          <a:srcRect/>
          <a:stretch>
            <a:fillRect/>
          </a:stretch>
        </p:blipFill>
        <p:spPr>
          <a:xfrm>
            <a:off x="644039" y="1768678"/>
            <a:ext cx="4047481" cy="4384804"/>
          </a:xfrm>
        </p:spPr>
      </p:pic>
      <p:sp>
        <p:nvSpPr>
          <p:cNvPr id="4" name="Text Placeholder 3">
            <a:extLst>
              <a:ext uri="{FF2B5EF4-FFF2-40B4-BE49-F238E27FC236}">
                <a16:creationId xmlns:a16="http://schemas.microsoft.com/office/drawing/2014/main" id="{C2098E88-C924-4842-8B37-1997895807C9}"/>
              </a:ext>
            </a:extLst>
          </p:cNvPr>
          <p:cNvSpPr txBox="1">
            <a:spLocks noGrp="1"/>
          </p:cNvSpPr>
          <p:nvPr>
            <p:ph type="body" idx="4294967295"/>
          </p:nvPr>
        </p:nvSpPr>
        <p:spPr>
          <a:xfrm>
            <a:off x="5048996" y="1768678"/>
            <a:ext cx="4328275" cy="4384804"/>
          </a:xfrm>
        </p:spPr>
        <p:txBody>
          <a:bodyPr anchor="ctr" anchorCtr="1"/>
          <a:lstStyle/>
          <a:p>
            <a:pPr lvl="0" algn="ctr"/>
            <a:r>
              <a:rPr lang="en-US" sz="6100">
                <a:latin typeface="Augsburger Initials" pitchFamily="2"/>
              </a:rPr>
              <a:t>W</a:t>
            </a:r>
            <a:r>
              <a:rPr lang="en-US" sz="4100">
                <a:latin typeface="Cry Uncial" pitchFamily="2"/>
              </a:rPr>
              <a:t>e must repent of our unholiness and let God forgive and cleanse us.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page1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880D6-FB2D-4ACB-8F17-4983BB5134BA}"/>
              </a:ext>
            </a:extLst>
          </p:cNvPr>
          <p:cNvSpPr txBox="1">
            <a:spLocks noGrp="1"/>
          </p:cNvSpPr>
          <p:nvPr>
            <p:ph type="title" idx="4294967295"/>
          </p:nvPr>
        </p:nvSpPr>
        <p:spPr/>
        <p:txBody>
          <a:bodyPr/>
          <a:lstStyle/>
          <a:p>
            <a:pPr lvl="0"/>
            <a:r>
              <a:rPr lang="en-US"/>
              <a:t>Revelation 5</a:t>
            </a:r>
          </a:p>
        </p:txBody>
      </p:sp>
      <p:pic>
        <p:nvPicPr>
          <p:cNvPr id="3" name="">
            <a:extLst>
              <a:ext uri="{FF2B5EF4-FFF2-40B4-BE49-F238E27FC236}">
                <a16:creationId xmlns:a16="http://schemas.microsoft.com/office/drawing/2014/main" id="{72C3848C-7EE1-4A65-B41D-B4F8BE91B6FE}"/>
              </a:ext>
            </a:extLst>
          </p:cNvPr>
          <p:cNvPicPr>
            <a:picLocks noGrp="1" noChangeAspect="1"/>
          </p:cNvPicPr>
          <p:nvPr>
            <p:ph type="pic" idx="4294967295"/>
          </p:nvPr>
        </p:nvPicPr>
        <p:blipFill>
          <a:blip r:embed="rId3">
            <a:lum/>
            <a:alphaModFix/>
          </a:blip>
          <a:srcRect/>
          <a:stretch>
            <a:fillRect/>
          </a:stretch>
        </p:blipFill>
        <p:spPr>
          <a:xfrm>
            <a:off x="1654204" y="1768678"/>
            <a:ext cx="6568921" cy="4384804"/>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page2">
    <p:spTree>
      <p:nvGrpSpPr>
        <p:cNvPr id="1" name=""/>
        <p:cNvGrpSpPr/>
        <p:nvPr/>
      </p:nvGrpSpPr>
      <p:grpSpPr>
        <a:xfrm>
          <a:off x="0" y="0"/>
          <a:ext cx="0" cy="0"/>
          <a:chOff x="0" y="0"/>
          <a:chExt cx="0" cy="0"/>
        </a:xfrm>
      </p:grpSpPr>
      <p:pic>
        <p:nvPicPr>
          <p:cNvPr id="2" name="">
            <a:extLst>
              <a:ext uri="{FF2B5EF4-FFF2-40B4-BE49-F238E27FC236}">
                <a16:creationId xmlns:a16="http://schemas.microsoft.com/office/drawing/2014/main" id="{75F2F722-E155-4CBF-934D-EDBDEEB5C1CC}"/>
              </a:ext>
            </a:extLst>
          </p:cNvPr>
          <p:cNvPicPr>
            <a:picLocks noChangeAspect="1"/>
          </p:cNvPicPr>
          <p:nvPr/>
        </p:nvPicPr>
        <p:blipFill>
          <a:blip r:embed="rId3">
            <a:lum/>
            <a:alphaModFix/>
          </a:blip>
          <a:srcRect/>
          <a:stretch>
            <a:fillRect/>
          </a:stretch>
        </p:blipFill>
        <p:spPr>
          <a:xfrm>
            <a:off x="1992239" y="561962"/>
            <a:ext cx="6095518" cy="2857317"/>
          </a:xfrm>
          <a:prstGeom prst="rect">
            <a:avLst/>
          </a:prstGeom>
          <a:noFill/>
          <a:ln cap="flat">
            <a:noFill/>
          </a:ln>
        </p:spPr>
      </p:pic>
      <p:sp>
        <p:nvSpPr>
          <p:cNvPr id="3" name="TextBox 2">
            <a:extLst>
              <a:ext uri="{FF2B5EF4-FFF2-40B4-BE49-F238E27FC236}">
                <a16:creationId xmlns:a16="http://schemas.microsoft.com/office/drawing/2014/main" id="{6C6BA3EC-78A0-42AD-B716-0EA1E7AA3CF7}"/>
              </a:ext>
            </a:extLst>
          </p:cNvPr>
          <p:cNvSpPr txBox="1"/>
          <p:nvPr/>
        </p:nvSpPr>
        <p:spPr>
          <a:xfrm>
            <a:off x="464762" y="5325840"/>
            <a:ext cx="9150839" cy="937799"/>
          </a:xfrm>
          <a:prstGeom prst="rect">
            <a:avLst/>
          </a:prstGeom>
          <a:noFill/>
          <a:ln cap="flat">
            <a:noFill/>
          </a:ln>
        </p:spPr>
        <p:txBody>
          <a:bodyPr vert="horz" wrap="none" lIns="90004" tIns="44997" rIns="90004" bIns="44997" anchor="t" anchorCtr="0" compatLnSpc="0">
            <a:spAutoFit/>
          </a:bodyPr>
          <a:lstStyle/>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6000" b="1" i="0" u="none" strike="noStrike" kern="1200" cap="none" spc="0" baseline="0">
                <a:solidFill>
                  <a:srgbClr val="FFFFFF"/>
                </a:solidFill>
                <a:uFillTx/>
                <a:latin typeface="Breip" pitchFamily="18"/>
                <a:ea typeface="DejaVu Sans" pitchFamily="2"/>
                <a:cs typeface="Lohit Hindi" pitchFamily="2"/>
              </a:rPr>
              <a:t>1, 2, 3, . . . , 98, 99, 100</a:t>
            </a:r>
          </a:p>
        </p:txBody>
      </p:sp>
      <p:sp>
        <p:nvSpPr>
          <p:cNvPr id="4" name="Straight Connector 3">
            <a:extLst>
              <a:ext uri="{FF2B5EF4-FFF2-40B4-BE49-F238E27FC236}">
                <a16:creationId xmlns:a16="http://schemas.microsoft.com/office/drawing/2014/main" id="{23983BDF-0594-47B9-A8F2-076447FB64C5}"/>
              </a:ext>
            </a:extLst>
          </p:cNvPr>
          <p:cNvSpPr/>
          <p:nvPr/>
        </p:nvSpPr>
        <p:spPr>
          <a:xfrm>
            <a:off x="0" y="4392000"/>
            <a:ext cx="10079998"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109801" cap="flat">
            <a:solidFill>
              <a:srgbClr val="FFFFFF"/>
            </a:solidFill>
            <a:prstDash val="solid"/>
            <a:miter/>
          </a:ln>
        </p:spPr>
        <p:txBody>
          <a:bodyPr vert="horz" wrap="none" lIns="143999" tIns="99002" rIns="143999" bIns="99002" anchor="ctr" anchorCtr="0" compatLnSpc="0">
            <a:noAutofit/>
          </a:bodyPr>
          <a:lstStyle/>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rial" pitchFamily="18"/>
              <a:ea typeface="DejaVu Sans" pitchFamily="2"/>
              <a:cs typeface="Lohit Hindi" pitchFamily="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page2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394A7F-807A-4B08-82FA-E263ED1058EE}"/>
              </a:ext>
            </a:extLst>
          </p:cNvPr>
          <p:cNvSpPr txBox="1">
            <a:spLocks noGrp="1"/>
          </p:cNvSpPr>
          <p:nvPr>
            <p:ph type="title" idx="4294967295"/>
          </p:nvPr>
        </p:nvSpPr>
        <p:spPr/>
        <p:txBody>
          <a:bodyPr>
            <a:spAutoFit/>
          </a:bodyPr>
          <a:lstStyle/>
          <a:p>
            <a:pPr lvl="0"/>
            <a:r>
              <a:rPr lang="en-US"/>
              <a:t>Revelation 5:6, 9</a:t>
            </a:r>
          </a:p>
        </p:txBody>
      </p:sp>
      <p:pic>
        <p:nvPicPr>
          <p:cNvPr id="3" name="">
            <a:extLst>
              <a:ext uri="{FF2B5EF4-FFF2-40B4-BE49-F238E27FC236}">
                <a16:creationId xmlns:a16="http://schemas.microsoft.com/office/drawing/2014/main" id="{FECE6AA8-B1FA-4177-A4EB-BDDDFA7585A1}"/>
              </a:ext>
            </a:extLst>
          </p:cNvPr>
          <p:cNvPicPr>
            <a:picLocks noGrp="1" noChangeAspect="1"/>
          </p:cNvPicPr>
          <p:nvPr>
            <p:ph type="pic" idx="4294967295"/>
          </p:nvPr>
        </p:nvPicPr>
        <p:blipFill>
          <a:blip r:embed="rId3">
            <a:lum/>
            <a:alphaModFix/>
          </a:blip>
          <a:srcRect/>
          <a:stretch>
            <a:fillRect/>
          </a:stretch>
        </p:blipFill>
        <p:spPr>
          <a:xfrm>
            <a:off x="2015639" y="1768678"/>
            <a:ext cx="5846399" cy="4384804"/>
          </a:xfr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page2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034286-FF1A-4932-8AF3-B02085130BCA}"/>
              </a:ext>
            </a:extLst>
          </p:cNvPr>
          <p:cNvSpPr txBox="1">
            <a:spLocks noGrp="1"/>
          </p:cNvSpPr>
          <p:nvPr>
            <p:ph type="title" idx="4294967295"/>
          </p:nvPr>
        </p:nvSpPr>
        <p:spPr/>
        <p:txBody>
          <a:bodyPr/>
          <a:lstStyle/>
          <a:p>
            <a:pPr lvl="0"/>
            <a:r>
              <a:rPr lang="en-US" sz="3200"/>
              <a:t>Israel’s Experience with God’s Holiness</a:t>
            </a:r>
          </a:p>
        </p:txBody>
      </p:sp>
      <p:pic>
        <p:nvPicPr>
          <p:cNvPr id="3" name="">
            <a:extLst>
              <a:ext uri="{FF2B5EF4-FFF2-40B4-BE49-F238E27FC236}">
                <a16:creationId xmlns:a16="http://schemas.microsoft.com/office/drawing/2014/main" id="{6E858293-AB1A-42AC-AA10-52CA7D685CC2}"/>
              </a:ext>
            </a:extLst>
          </p:cNvPr>
          <p:cNvPicPr>
            <a:picLocks noGrp="1" noChangeAspect="1"/>
          </p:cNvPicPr>
          <p:nvPr>
            <p:ph type="pic" idx="4294967295"/>
          </p:nvPr>
        </p:nvPicPr>
        <p:blipFill>
          <a:blip r:embed="rId3">
            <a:lum/>
            <a:alphaModFix/>
          </a:blip>
          <a:srcRect/>
          <a:stretch>
            <a:fillRect/>
          </a:stretch>
        </p:blipFill>
        <p:spPr>
          <a:xfrm>
            <a:off x="2015639" y="1768678"/>
            <a:ext cx="5846399" cy="4384804"/>
          </a:xfrm>
        </p:spPr>
      </p:pic>
      <p:sp>
        <p:nvSpPr>
          <p:cNvPr id="4" name="TextBox 3">
            <a:extLst>
              <a:ext uri="{FF2B5EF4-FFF2-40B4-BE49-F238E27FC236}">
                <a16:creationId xmlns:a16="http://schemas.microsoft.com/office/drawing/2014/main" id="{3E6A4725-B4FD-4B01-B7AD-C8A3CABA8E7B}"/>
              </a:ext>
            </a:extLst>
          </p:cNvPr>
          <p:cNvSpPr txBox="1"/>
          <p:nvPr/>
        </p:nvSpPr>
        <p:spPr>
          <a:xfrm>
            <a:off x="3588123" y="6348240"/>
            <a:ext cx="2904116" cy="463683"/>
          </a:xfrm>
          <a:prstGeom prst="rect">
            <a:avLst/>
          </a:prstGeom>
          <a:noFill/>
          <a:ln cap="flat">
            <a:noFill/>
          </a:ln>
        </p:spPr>
        <p:txBody>
          <a:bodyPr vert="horz" wrap="none" lIns="90004" tIns="44997" rIns="90004" bIns="44997" anchor="t" anchorCtr="0" compatLnSpc="0">
            <a:spAutoFit/>
          </a:bodyPr>
          <a:lstStyle/>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600" b="0" i="0" u="none" strike="noStrike" kern="1200" cap="none" spc="0" baseline="0">
                <a:solidFill>
                  <a:srgbClr val="FFFFFF"/>
                </a:solidFill>
                <a:uFillTx/>
                <a:latin typeface="Ubuntu Medium" pitchFamily="18"/>
                <a:ea typeface="DejaVu Sans" pitchFamily="2"/>
                <a:cs typeface="Lohit Hindi" pitchFamily="2"/>
              </a:rPr>
              <a:t>(Exodus 24:33-35)</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page2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A81880-1CD4-42EF-8AD2-B8CD94B26FFF}"/>
              </a:ext>
            </a:extLst>
          </p:cNvPr>
          <p:cNvSpPr txBox="1">
            <a:spLocks noGrp="1"/>
          </p:cNvSpPr>
          <p:nvPr>
            <p:ph type="title" idx="4294967295"/>
          </p:nvPr>
        </p:nvSpPr>
        <p:spPr/>
        <p:txBody>
          <a:bodyPr/>
          <a:lstStyle/>
          <a:p>
            <a:pPr lvl="0"/>
            <a:r>
              <a:rPr lang="en-US"/>
              <a:t>Korah’s Rebellion</a:t>
            </a:r>
          </a:p>
        </p:txBody>
      </p:sp>
      <p:sp>
        <p:nvSpPr>
          <p:cNvPr id="3" name="Text Placeholder 2">
            <a:extLst>
              <a:ext uri="{FF2B5EF4-FFF2-40B4-BE49-F238E27FC236}">
                <a16:creationId xmlns:a16="http://schemas.microsoft.com/office/drawing/2014/main" id="{D0022597-FFF0-4632-A704-42F40FED7F29}"/>
              </a:ext>
            </a:extLst>
          </p:cNvPr>
          <p:cNvSpPr txBox="1">
            <a:spLocks noGrp="1"/>
          </p:cNvSpPr>
          <p:nvPr>
            <p:ph type="body" idx="4294967295"/>
          </p:nvPr>
        </p:nvSpPr>
        <p:spPr/>
        <p:txBody>
          <a:bodyPr/>
          <a:lstStyle/>
          <a:p>
            <a:pPr lvl="0"/>
            <a:r>
              <a:rPr lang="en-US" sz="4800" b="1"/>
              <a:t>Numbers 16</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page2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65C29-D2C8-4898-92F8-B5106FF8BC97}"/>
              </a:ext>
            </a:extLst>
          </p:cNvPr>
          <p:cNvSpPr txBox="1">
            <a:spLocks noGrp="1"/>
          </p:cNvSpPr>
          <p:nvPr>
            <p:ph type="title" idx="4294967295"/>
          </p:nvPr>
        </p:nvSpPr>
        <p:spPr/>
        <p:txBody>
          <a:bodyPr/>
          <a:lstStyle/>
          <a:p>
            <a:pPr lvl="0"/>
            <a:r>
              <a:rPr lang="en-US"/>
              <a:t>Korah’s Rebellion</a:t>
            </a:r>
          </a:p>
        </p:txBody>
      </p:sp>
      <p:sp>
        <p:nvSpPr>
          <p:cNvPr id="3" name="Text Placeholder 2">
            <a:extLst>
              <a:ext uri="{FF2B5EF4-FFF2-40B4-BE49-F238E27FC236}">
                <a16:creationId xmlns:a16="http://schemas.microsoft.com/office/drawing/2014/main" id="{1E7B6F2E-0B77-428C-B249-36F7D6E54D75}"/>
              </a:ext>
            </a:extLst>
          </p:cNvPr>
          <p:cNvSpPr txBox="1">
            <a:spLocks noGrp="1"/>
          </p:cNvSpPr>
          <p:nvPr>
            <p:ph type="body" idx="4294967295"/>
          </p:nvPr>
        </p:nvSpPr>
        <p:spPr/>
        <p:txBody>
          <a:bodyPr/>
          <a:lstStyle/>
          <a:p>
            <a:pPr lvl="0"/>
            <a:r>
              <a:rPr lang="en-US" b="1"/>
              <a:t>Numbers 16:3</a:t>
            </a:r>
          </a:p>
          <a:p>
            <a:pPr lvl="0"/>
            <a:r>
              <a:rPr lang="en-US"/>
              <a:t>“They assembled themselves together against Moses and against Aaron and said to them, ‘You have gone too far! </a:t>
            </a:r>
            <a:r>
              <a:rPr lang="en-US">
                <a:solidFill>
                  <a:srgbClr val="FFFF00"/>
                </a:solidFill>
              </a:rPr>
              <a:t>For all in the congregation are holy, every one of them, and the LORD is among them.</a:t>
            </a:r>
            <a:r>
              <a:rPr lang="en-US"/>
              <a:t> Why then do you exalt yourselves above the assembly of the LORD?’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page2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FD2A4B-0827-40BB-AB94-23DE7721A933}"/>
              </a:ext>
            </a:extLst>
          </p:cNvPr>
          <p:cNvSpPr txBox="1">
            <a:spLocks noGrp="1"/>
          </p:cNvSpPr>
          <p:nvPr>
            <p:ph type="title" idx="4294967295"/>
          </p:nvPr>
        </p:nvSpPr>
        <p:spPr/>
        <p:txBody>
          <a:bodyPr/>
          <a:lstStyle/>
          <a:p>
            <a:pPr lvl="0"/>
            <a:r>
              <a:rPr lang="en-US"/>
              <a:t>Key Point 3</a:t>
            </a:r>
          </a:p>
        </p:txBody>
      </p:sp>
      <p:pic>
        <p:nvPicPr>
          <p:cNvPr id="3" name="">
            <a:extLst>
              <a:ext uri="{FF2B5EF4-FFF2-40B4-BE49-F238E27FC236}">
                <a16:creationId xmlns:a16="http://schemas.microsoft.com/office/drawing/2014/main" id="{09BC5B25-0CC2-42D0-B4F5-9CF17E3B66E9}"/>
              </a:ext>
            </a:extLst>
          </p:cNvPr>
          <p:cNvPicPr>
            <a:picLocks noGrp="1" noChangeAspect="1"/>
          </p:cNvPicPr>
          <p:nvPr>
            <p:ph type="pic" idx="4294967295"/>
          </p:nvPr>
        </p:nvPicPr>
        <p:blipFill>
          <a:blip r:embed="rId3">
            <a:lum/>
            <a:alphaModFix/>
          </a:blip>
          <a:srcRect/>
          <a:stretch>
            <a:fillRect/>
          </a:stretch>
        </p:blipFill>
        <p:spPr>
          <a:xfrm>
            <a:off x="644039" y="1768678"/>
            <a:ext cx="4047481" cy="4384804"/>
          </a:xfrm>
        </p:spPr>
      </p:pic>
      <p:sp>
        <p:nvSpPr>
          <p:cNvPr id="4" name="Text Placeholder 3">
            <a:extLst>
              <a:ext uri="{FF2B5EF4-FFF2-40B4-BE49-F238E27FC236}">
                <a16:creationId xmlns:a16="http://schemas.microsoft.com/office/drawing/2014/main" id="{62BF54CC-688C-48C2-A892-B8C85CBF6A72}"/>
              </a:ext>
            </a:extLst>
          </p:cNvPr>
          <p:cNvSpPr txBox="1">
            <a:spLocks noGrp="1"/>
          </p:cNvSpPr>
          <p:nvPr>
            <p:ph type="body" idx="4294967295"/>
          </p:nvPr>
        </p:nvSpPr>
        <p:spPr>
          <a:xfrm>
            <a:off x="5048996" y="1768678"/>
            <a:ext cx="4328275" cy="4384804"/>
          </a:xfrm>
        </p:spPr>
        <p:txBody>
          <a:bodyPr anchor="ctr" anchorCtr="1"/>
          <a:lstStyle/>
          <a:p>
            <a:pPr lvl="0" algn="ctr">
              <a:lnSpc>
                <a:spcPct val="80000"/>
              </a:lnSpc>
            </a:pPr>
            <a:r>
              <a:rPr lang="en-US" sz="7400">
                <a:latin typeface="Augsburger Initials" pitchFamily="2"/>
              </a:rPr>
              <a:t>W</a:t>
            </a:r>
            <a:r>
              <a:rPr lang="en-US" sz="5000">
                <a:latin typeface="Cry Uncial" pitchFamily="2"/>
              </a:rPr>
              <a:t>e must be careful not to take God’s holiness lightly.</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page2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84439E-9C32-4E79-930B-FBC39706069C}"/>
              </a:ext>
            </a:extLst>
          </p:cNvPr>
          <p:cNvSpPr txBox="1">
            <a:spLocks noGrp="1"/>
          </p:cNvSpPr>
          <p:nvPr>
            <p:ph type="title" idx="4294967295"/>
          </p:nvPr>
        </p:nvSpPr>
        <p:spPr/>
        <p:txBody>
          <a:bodyPr/>
          <a:lstStyle/>
          <a:p>
            <a:pPr lvl="0"/>
            <a:r>
              <a:rPr lang="en-US"/>
              <a:t>Time for God’s Holiness</a:t>
            </a:r>
          </a:p>
        </p:txBody>
      </p:sp>
      <p:sp>
        <p:nvSpPr>
          <p:cNvPr id="3" name="Text Placeholder 2">
            <a:extLst>
              <a:ext uri="{FF2B5EF4-FFF2-40B4-BE49-F238E27FC236}">
                <a16:creationId xmlns:a16="http://schemas.microsoft.com/office/drawing/2014/main" id="{7B9864A3-EFB9-4C5C-B1A8-510283EAFF0D}"/>
              </a:ext>
            </a:extLst>
          </p:cNvPr>
          <p:cNvSpPr txBox="1">
            <a:spLocks noGrp="1"/>
          </p:cNvSpPr>
          <p:nvPr>
            <p:ph type="body" idx="4294967295"/>
          </p:nvPr>
        </p:nvSpPr>
        <p:spPr/>
        <p:txBody>
          <a:bodyPr/>
          <a:lstStyle/>
          <a:p>
            <a:pPr lvl="0"/>
            <a:r>
              <a:rPr lang="en-US"/>
              <a:t>Spend time with God daily.</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page2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EE83CC-2BD9-4F24-BA98-71EA29885D98}"/>
              </a:ext>
            </a:extLst>
          </p:cNvPr>
          <p:cNvSpPr txBox="1">
            <a:spLocks noGrp="1"/>
          </p:cNvSpPr>
          <p:nvPr>
            <p:ph type="title" idx="4294967295"/>
          </p:nvPr>
        </p:nvSpPr>
        <p:spPr/>
        <p:txBody>
          <a:bodyPr/>
          <a:lstStyle/>
          <a:p>
            <a:pPr lvl="0"/>
            <a:r>
              <a:rPr lang="en-US"/>
              <a:t>The Ten Commandments</a:t>
            </a:r>
          </a:p>
        </p:txBody>
      </p:sp>
      <p:pic>
        <p:nvPicPr>
          <p:cNvPr id="3" name="">
            <a:extLst>
              <a:ext uri="{FF2B5EF4-FFF2-40B4-BE49-F238E27FC236}">
                <a16:creationId xmlns:a16="http://schemas.microsoft.com/office/drawing/2014/main" id="{DBA5B81D-74DB-41C7-9783-B64988869EBE}"/>
              </a:ext>
            </a:extLst>
          </p:cNvPr>
          <p:cNvPicPr>
            <a:picLocks noGrp="1" noChangeAspect="1"/>
          </p:cNvPicPr>
          <p:nvPr>
            <p:ph type="pic" idx="4294967295"/>
          </p:nvPr>
        </p:nvPicPr>
        <p:blipFill>
          <a:blip r:embed="rId3">
            <a:lum/>
            <a:alphaModFix/>
          </a:blip>
          <a:srcRect/>
          <a:stretch>
            <a:fillRect/>
          </a:stretch>
        </p:blipFill>
        <p:spPr>
          <a:xfrm>
            <a:off x="3139199" y="1768678"/>
            <a:ext cx="3598922" cy="4384804"/>
          </a:xfr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page2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821B3-2D1F-481A-ABF1-B4FAF373F5AB}"/>
              </a:ext>
            </a:extLst>
          </p:cNvPr>
          <p:cNvSpPr txBox="1">
            <a:spLocks noGrp="1"/>
          </p:cNvSpPr>
          <p:nvPr>
            <p:ph type="title" idx="4294967295"/>
          </p:nvPr>
        </p:nvSpPr>
        <p:spPr/>
        <p:txBody>
          <a:bodyPr/>
          <a:lstStyle/>
          <a:p>
            <a:pPr lvl="0"/>
            <a:r>
              <a:rPr lang="en-US"/>
              <a:t>Exodus 31:13, 14</a:t>
            </a:r>
          </a:p>
        </p:txBody>
      </p:sp>
      <p:sp>
        <p:nvSpPr>
          <p:cNvPr id="3" name="Text Placeholder 2">
            <a:extLst>
              <a:ext uri="{FF2B5EF4-FFF2-40B4-BE49-F238E27FC236}">
                <a16:creationId xmlns:a16="http://schemas.microsoft.com/office/drawing/2014/main" id="{82DD2723-0605-49E7-B4D3-7F46AA76DAFB}"/>
              </a:ext>
            </a:extLst>
          </p:cNvPr>
          <p:cNvSpPr txBox="1">
            <a:spLocks noGrp="1"/>
          </p:cNvSpPr>
          <p:nvPr>
            <p:ph type="body" idx="4294967295"/>
          </p:nvPr>
        </p:nvSpPr>
        <p:spPr/>
        <p:txBody>
          <a:bodyPr/>
          <a:lstStyle/>
          <a:p>
            <a:pPr lvl="0"/>
            <a:r>
              <a:rPr lang="en-US"/>
              <a:t>“ ‘You are to speak to the people of Israel and say, “Above all you shall </a:t>
            </a:r>
            <a:r>
              <a:rPr lang="en-US">
                <a:solidFill>
                  <a:srgbClr val="FFFF00"/>
                </a:solidFill>
              </a:rPr>
              <a:t>keep my Sabbaths,</a:t>
            </a:r>
            <a:r>
              <a:rPr lang="en-US"/>
              <a:t> for this is a </a:t>
            </a:r>
            <a:r>
              <a:rPr lang="en-US">
                <a:solidFill>
                  <a:srgbClr val="FFFF00"/>
                </a:solidFill>
              </a:rPr>
              <a:t>sign</a:t>
            </a:r>
            <a:r>
              <a:rPr lang="en-US"/>
              <a:t> between me and you throughout your generations, that you may know that I, the L</a:t>
            </a:r>
            <a:r>
              <a:rPr lang="en-US" sz="2600"/>
              <a:t>ORD</a:t>
            </a:r>
            <a:r>
              <a:rPr lang="en-US"/>
              <a:t>, </a:t>
            </a:r>
            <a:r>
              <a:rPr lang="en-US">
                <a:solidFill>
                  <a:srgbClr val="FFFF00"/>
                </a:solidFill>
              </a:rPr>
              <a:t>sanctify</a:t>
            </a:r>
            <a:r>
              <a:rPr lang="en-US"/>
              <a:t> you. You shall keep the Sabbath, because </a:t>
            </a:r>
            <a:r>
              <a:rPr lang="en-US">
                <a:solidFill>
                  <a:srgbClr val="FFFF00"/>
                </a:solidFill>
              </a:rPr>
              <a:t>it is holy</a:t>
            </a:r>
            <a:r>
              <a:rPr lang="en-US"/>
              <a:t> for you. Everyone who profanes it shall be put to death. Whoever does any work on it, that soul shall be cut off from among his people.” ’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name="page2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3F520-9AEE-4B1D-A995-E5731F092E06}"/>
              </a:ext>
            </a:extLst>
          </p:cNvPr>
          <p:cNvSpPr txBox="1">
            <a:spLocks noGrp="1"/>
          </p:cNvSpPr>
          <p:nvPr>
            <p:ph type="title" idx="4294967295"/>
          </p:nvPr>
        </p:nvSpPr>
        <p:spPr/>
        <p:txBody>
          <a:bodyPr/>
          <a:lstStyle/>
          <a:p>
            <a:pPr lvl="0"/>
            <a:r>
              <a:rPr lang="en-US"/>
              <a:t>Time for God’s Holiness</a:t>
            </a:r>
          </a:p>
        </p:txBody>
      </p:sp>
      <p:sp>
        <p:nvSpPr>
          <p:cNvPr id="3" name="Text Placeholder 2">
            <a:extLst>
              <a:ext uri="{FF2B5EF4-FFF2-40B4-BE49-F238E27FC236}">
                <a16:creationId xmlns:a16="http://schemas.microsoft.com/office/drawing/2014/main" id="{DB0542E7-2708-453F-ABF3-1835E89AD13D}"/>
              </a:ext>
            </a:extLst>
          </p:cNvPr>
          <p:cNvSpPr txBox="1">
            <a:spLocks noGrp="1"/>
          </p:cNvSpPr>
          <p:nvPr>
            <p:ph type="body" idx="4294967295"/>
          </p:nvPr>
        </p:nvSpPr>
        <p:spPr/>
        <p:txBody>
          <a:bodyPr/>
          <a:lstStyle/>
          <a:p>
            <a:pPr lvl="0"/>
            <a:r>
              <a:rPr lang="en-US">
                <a:solidFill>
                  <a:srgbClr val="B3B3B3"/>
                </a:solidFill>
              </a:rPr>
              <a:t>Spend time with God daily.</a:t>
            </a:r>
          </a:p>
          <a:p>
            <a:pPr lvl="0"/>
            <a:endParaRPr lang="en-US"/>
          </a:p>
          <a:p>
            <a:pPr lvl="0"/>
            <a:r>
              <a:rPr lang="en-US"/>
              <a:t>The Sabbath is an integral part of holiness.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name="page2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F1F246-B607-4D97-B071-A077C0DFFD99}"/>
              </a:ext>
            </a:extLst>
          </p:cNvPr>
          <p:cNvSpPr txBox="1">
            <a:spLocks noGrp="1"/>
          </p:cNvSpPr>
          <p:nvPr>
            <p:ph type="title" idx="4294967295"/>
          </p:nvPr>
        </p:nvSpPr>
        <p:spPr/>
        <p:txBody>
          <a:bodyPr/>
          <a:lstStyle/>
          <a:p>
            <a:pPr lvl="0"/>
            <a:r>
              <a:rPr lang="en-US"/>
              <a:t>Summary of the Key Points</a:t>
            </a:r>
          </a:p>
        </p:txBody>
      </p:sp>
      <p:pic>
        <p:nvPicPr>
          <p:cNvPr id="3" name="">
            <a:extLst>
              <a:ext uri="{FF2B5EF4-FFF2-40B4-BE49-F238E27FC236}">
                <a16:creationId xmlns:a16="http://schemas.microsoft.com/office/drawing/2014/main" id="{E8F5543C-E30A-4BB0-8C3A-5002343EF19B}"/>
              </a:ext>
            </a:extLst>
          </p:cNvPr>
          <p:cNvPicPr>
            <a:picLocks noGrp="1" noChangeAspect="1"/>
          </p:cNvPicPr>
          <p:nvPr>
            <p:ph type="pic" idx="4294967295"/>
          </p:nvPr>
        </p:nvPicPr>
        <p:blipFill>
          <a:blip r:embed="rId3">
            <a:lum/>
            <a:alphaModFix/>
          </a:blip>
          <a:srcRect/>
          <a:stretch>
            <a:fillRect/>
          </a:stretch>
        </p:blipFill>
        <p:spPr>
          <a:xfrm>
            <a:off x="644039" y="1768678"/>
            <a:ext cx="4047481" cy="4384804"/>
          </a:xfrm>
        </p:spPr>
      </p:pic>
      <p:sp>
        <p:nvSpPr>
          <p:cNvPr id="4" name="Text Placeholder 3">
            <a:extLst>
              <a:ext uri="{FF2B5EF4-FFF2-40B4-BE49-F238E27FC236}">
                <a16:creationId xmlns:a16="http://schemas.microsoft.com/office/drawing/2014/main" id="{22A3E145-0F36-43D1-99C3-A7E0C0A668A2}"/>
              </a:ext>
            </a:extLst>
          </p:cNvPr>
          <p:cNvSpPr txBox="1">
            <a:spLocks noGrp="1"/>
          </p:cNvSpPr>
          <p:nvPr>
            <p:ph type="body" idx="4294967295"/>
          </p:nvPr>
        </p:nvSpPr>
        <p:spPr>
          <a:xfrm>
            <a:off x="5048996" y="1768678"/>
            <a:ext cx="4328275" cy="4384804"/>
          </a:xfrm>
        </p:spPr>
        <p:txBody>
          <a:bodyPr/>
          <a:lstStyle/>
          <a:p>
            <a:pPr lvl="0">
              <a:lnSpc>
                <a:spcPct val="80000"/>
              </a:lnSpc>
              <a:buClr>
                <a:srgbClr val="FFFF00"/>
              </a:buClr>
              <a:buSzPct val="100000"/>
              <a:buAutoNum type="arabicDbPeriod"/>
            </a:pPr>
            <a:r>
              <a:rPr lang="en-US" sz="3000"/>
              <a:t> We must fix our eyes on God and let His holiness reveal our unholiness.</a:t>
            </a:r>
          </a:p>
          <a:p>
            <a:pPr lvl="0">
              <a:lnSpc>
                <a:spcPct val="80000"/>
              </a:lnSpc>
              <a:buClr>
                <a:srgbClr val="FFFF00"/>
              </a:buClr>
              <a:buSzPct val="100000"/>
              <a:buAutoNum type="arabicDbPeriod"/>
            </a:pPr>
            <a:r>
              <a:rPr lang="en-US" sz="3000"/>
              <a:t> We must repent of our unholiness and let God forgive and cleanse us.</a:t>
            </a:r>
          </a:p>
          <a:p>
            <a:pPr lvl="0">
              <a:lnSpc>
                <a:spcPct val="80000"/>
              </a:lnSpc>
              <a:buClr>
                <a:srgbClr val="FFFF00"/>
              </a:buClr>
              <a:buSzPct val="100000"/>
              <a:buAutoNum type="arabicDbPeriod"/>
            </a:pPr>
            <a:r>
              <a:rPr lang="en-US" sz="3000"/>
              <a:t> We must be careful not to take God’s holiness lightly.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page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956BE2-5EE7-42A2-BD77-9D715455DB31}"/>
              </a:ext>
            </a:extLst>
          </p:cNvPr>
          <p:cNvSpPr txBox="1">
            <a:spLocks noGrp="1"/>
          </p:cNvSpPr>
          <p:nvPr>
            <p:ph type="title" idx="4294967295"/>
          </p:nvPr>
        </p:nvSpPr>
        <p:spPr/>
        <p:txBody>
          <a:bodyPr/>
          <a:lstStyle/>
          <a:p>
            <a:pPr lvl="0"/>
            <a:r>
              <a:rPr lang="en-US"/>
              <a:t>Heaven Stories</a:t>
            </a:r>
          </a:p>
        </p:txBody>
      </p:sp>
      <p:pic>
        <p:nvPicPr>
          <p:cNvPr id="3" name="">
            <a:extLst>
              <a:ext uri="{FF2B5EF4-FFF2-40B4-BE49-F238E27FC236}">
                <a16:creationId xmlns:a16="http://schemas.microsoft.com/office/drawing/2014/main" id="{B938CDD9-CA82-4470-BCC9-D43AADDB2AC9}"/>
              </a:ext>
            </a:extLst>
          </p:cNvPr>
          <p:cNvPicPr>
            <a:picLocks noGrp="1" noChangeAspect="1"/>
          </p:cNvPicPr>
          <p:nvPr>
            <p:ph type="pic" idx="4294967295"/>
          </p:nvPr>
        </p:nvPicPr>
        <p:blipFill>
          <a:blip r:embed="rId3">
            <a:lum/>
            <a:alphaModFix/>
          </a:blip>
          <a:srcRect/>
          <a:stretch>
            <a:fillRect/>
          </a:stretch>
        </p:blipFill>
        <p:spPr>
          <a:xfrm>
            <a:off x="2015639" y="1768678"/>
            <a:ext cx="5846399" cy="4384804"/>
          </a:xfr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page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355A24-4515-451E-A259-A792F6CE6798}"/>
              </a:ext>
            </a:extLst>
          </p:cNvPr>
          <p:cNvSpPr txBox="1">
            <a:spLocks noGrp="1"/>
          </p:cNvSpPr>
          <p:nvPr>
            <p:ph type="title" idx="4294967295"/>
          </p:nvPr>
        </p:nvSpPr>
        <p:spPr/>
        <p:txBody>
          <a:bodyPr>
            <a:spAutoFit/>
          </a:bodyPr>
          <a:lstStyle/>
          <a:p>
            <a:pPr lvl="0"/>
            <a:r>
              <a:rPr lang="en-US"/>
              <a:t>God’s Throne Room</a:t>
            </a:r>
          </a:p>
        </p:txBody>
      </p:sp>
      <p:sp>
        <p:nvSpPr>
          <p:cNvPr id="3" name="Subtitle 2">
            <a:extLst>
              <a:ext uri="{FF2B5EF4-FFF2-40B4-BE49-F238E27FC236}">
                <a16:creationId xmlns:a16="http://schemas.microsoft.com/office/drawing/2014/main" id="{AE7A477B-0DDD-4696-B03F-460F22EE06D3}"/>
              </a:ext>
            </a:extLst>
          </p:cNvPr>
          <p:cNvSpPr txBox="1">
            <a:spLocks noGrp="1"/>
          </p:cNvSpPr>
          <p:nvPr>
            <p:ph type="subTitle" idx="4294967295"/>
          </p:nvPr>
        </p:nvSpPr>
        <p:spPr/>
        <p:txBody>
          <a:bodyPr anchor="ctr" anchorCtr="1"/>
          <a:lstStyle/>
          <a:p>
            <a:pPr lvl="0" algn="ctr"/>
            <a:r>
              <a:rPr lang="en-US" sz="9600">
                <a:solidFill>
                  <a:srgbClr val="FFFF00"/>
                </a:solidFill>
                <a:latin typeface="Ubuntu Medium" pitchFamily="18"/>
              </a:rPr>
              <a:t>Revelation 4</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page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A86436-38AF-4B1B-BFF8-CC04FDBE4AD9}"/>
              </a:ext>
            </a:extLst>
          </p:cNvPr>
          <p:cNvSpPr txBox="1">
            <a:spLocks noGrp="1"/>
          </p:cNvSpPr>
          <p:nvPr>
            <p:ph type="title" idx="4294967295"/>
          </p:nvPr>
        </p:nvSpPr>
        <p:spPr/>
        <p:txBody>
          <a:bodyPr>
            <a:spAutoFit/>
          </a:bodyPr>
          <a:lstStyle/>
          <a:p>
            <a:pPr lvl="0"/>
            <a:r>
              <a:rPr lang="en-US"/>
              <a:t>Revelation 4:8b (ESV)</a:t>
            </a:r>
          </a:p>
        </p:txBody>
      </p:sp>
      <p:sp>
        <p:nvSpPr>
          <p:cNvPr id="3" name="Text Placeholder 2">
            <a:extLst>
              <a:ext uri="{FF2B5EF4-FFF2-40B4-BE49-F238E27FC236}">
                <a16:creationId xmlns:a16="http://schemas.microsoft.com/office/drawing/2014/main" id="{BFF916AA-B5BB-430C-BD07-4D8955CDF37B}"/>
              </a:ext>
            </a:extLst>
          </p:cNvPr>
          <p:cNvSpPr txBox="1">
            <a:spLocks noGrp="1"/>
          </p:cNvSpPr>
          <p:nvPr>
            <p:ph type="body" idx="4294967295"/>
          </p:nvPr>
        </p:nvSpPr>
        <p:spPr>
          <a:xfrm>
            <a:off x="503998" y="1768678"/>
            <a:ext cx="4328275" cy="4384804"/>
          </a:xfrm>
        </p:spPr>
        <p:txBody>
          <a:bodyPr/>
          <a:lstStyle/>
          <a:p>
            <a:pPr lvl="0"/>
            <a:r>
              <a:rPr lang="en-US"/>
              <a:t>“Day and night they </a:t>
            </a:r>
            <a:r>
              <a:rPr lang="en-US">
                <a:solidFill>
                  <a:srgbClr val="CCCCCC"/>
                </a:solidFill>
              </a:rPr>
              <a:t>[the four living creatures]</a:t>
            </a:r>
            <a:r>
              <a:rPr lang="en-US"/>
              <a:t> never cease to say, </a:t>
            </a:r>
            <a:r>
              <a:rPr lang="en-US">
                <a:solidFill>
                  <a:srgbClr val="FFFF00"/>
                </a:solidFill>
              </a:rPr>
              <a:t>‘Holy, holy, holy, is the Lord God Almighty, who was and is and is to come!’</a:t>
            </a:r>
            <a:r>
              <a:rPr lang="en-US"/>
              <a:t> ”</a:t>
            </a:r>
          </a:p>
        </p:txBody>
      </p:sp>
      <p:pic>
        <p:nvPicPr>
          <p:cNvPr id="4" name="">
            <a:extLst>
              <a:ext uri="{FF2B5EF4-FFF2-40B4-BE49-F238E27FC236}">
                <a16:creationId xmlns:a16="http://schemas.microsoft.com/office/drawing/2014/main" id="{5A5FF06F-48E7-422E-AFB4-0EE1AB3C7E21}"/>
              </a:ext>
            </a:extLst>
          </p:cNvPr>
          <p:cNvPicPr>
            <a:picLocks noGrp="1" noChangeAspect="1"/>
          </p:cNvPicPr>
          <p:nvPr>
            <p:ph type="pic" idx="4294967295"/>
          </p:nvPr>
        </p:nvPicPr>
        <p:blipFill>
          <a:blip r:embed="rId3">
            <a:lum/>
            <a:alphaModFix/>
          </a:blip>
          <a:srcRect/>
          <a:stretch>
            <a:fillRect/>
          </a:stretch>
        </p:blipFill>
        <p:spPr>
          <a:xfrm>
            <a:off x="5766837" y="1768678"/>
            <a:ext cx="2892238" cy="4384804"/>
          </a:xfr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page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97DA02-4D89-4F9F-A1FD-C325F9F2A133}"/>
              </a:ext>
            </a:extLst>
          </p:cNvPr>
          <p:cNvSpPr txBox="1">
            <a:spLocks noGrp="1"/>
          </p:cNvSpPr>
          <p:nvPr>
            <p:ph type="title" idx="4294967295"/>
          </p:nvPr>
        </p:nvSpPr>
        <p:spPr/>
        <p:txBody>
          <a:bodyPr/>
          <a:lstStyle/>
          <a:p>
            <a:pPr lvl="0"/>
            <a:r>
              <a:rPr lang="en-US"/>
              <a:t>Similar Passage</a:t>
            </a:r>
          </a:p>
        </p:txBody>
      </p:sp>
      <p:sp>
        <p:nvSpPr>
          <p:cNvPr id="3" name="Text Placeholder 2">
            <a:extLst>
              <a:ext uri="{FF2B5EF4-FFF2-40B4-BE49-F238E27FC236}">
                <a16:creationId xmlns:a16="http://schemas.microsoft.com/office/drawing/2014/main" id="{B62E8CDE-9745-4985-8B7C-7179AEC1FF2B}"/>
              </a:ext>
            </a:extLst>
          </p:cNvPr>
          <p:cNvSpPr txBox="1">
            <a:spLocks noGrp="1"/>
          </p:cNvSpPr>
          <p:nvPr>
            <p:ph type="body" idx="4294967295"/>
          </p:nvPr>
        </p:nvSpPr>
        <p:spPr>
          <a:xfrm>
            <a:off x="503998" y="1768678"/>
            <a:ext cx="4328275" cy="5180761"/>
          </a:xfrm>
        </p:spPr>
        <p:txBody>
          <a:bodyPr/>
          <a:lstStyle/>
          <a:p>
            <a:pPr lvl="0">
              <a:lnSpc>
                <a:spcPct val="80000"/>
              </a:lnSpc>
            </a:pPr>
            <a:r>
              <a:rPr lang="en-US" sz="2700" b="1"/>
              <a:t>Isaiah 6:1, 2</a:t>
            </a:r>
          </a:p>
          <a:p>
            <a:pPr lvl="0">
              <a:lnSpc>
                <a:spcPct val="80000"/>
              </a:lnSpc>
            </a:pPr>
            <a:endParaRPr lang="en-US" sz="2700"/>
          </a:p>
          <a:p>
            <a:pPr lvl="0">
              <a:lnSpc>
                <a:spcPct val="80000"/>
              </a:lnSpc>
            </a:pPr>
            <a:r>
              <a:rPr lang="en-US" sz="2700" b="1"/>
              <a:t>Isaiah 6:3, 4:</a:t>
            </a:r>
          </a:p>
          <a:p>
            <a:pPr lvl="0">
              <a:lnSpc>
                <a:spcPct val="80000"/>
              </a:lnSpc>
            </a:pPr>
            <a:r>
              <a:rPr lang="en-US" sz="2700"/>
              <a:t>    “And one called to another and said: ‘</a:t>
            </a:r>
            <a:r>
              <a:rPr lang="en-US" sz="2700">
                <a:solidFill>
                  <a:srgbClr val="FFFF00"/>
                </a:solidFill>
              </a:rPr>
              <a:t>Holy, holy, holy</a:t>
            </a:r>
            <a:r>
              <a:rPr lang="en-US" sz="2700"/>
              <a:t> is the L</a:t>
            </a:r>
            <a:r>
              <a:rPr lang="en-US" sz="1900"/>
              <a:t>ORD</a:t>
            </a:r>
            <a:r>
              <a:rPr lang="en-US" sz="2700"/>
              <a:t> of hosts; the whole earth is full of his glory!’</a:t>
            </a:r>
          </a:p>
          <a:p>
            <a:pPr lvl="0">
              <a:lnSpc>
                <a:spcPct val="80000"/>
              </a:lnSpc>
            </a:pPr>
            <a:r>
              <a:rPr lang="en-US" sz="2700"/>
              <a:t>    “And the foundations of the thresholds shook at the voice of him who called, and the house was filled with smoke.”</a:t>
            </a:r>
          </a:p>
        </p:txBody>
      </p:sp>
      <p:sp>
        <p:nvSpPr>
          <p:cNvPr id="4" name="Text Placeholder 3">
            <a:extLst>
              <a:ext uri="{FF2B5EF4-FFF2-40B4-BE49-F238E27FC236}">
                <a16:creationId xmlns:a16="http://schemas.microsoft.com/office/drawing/2014/main" id="{7FA93BA0-18B7-4C28-A4D7-162A80D3C6A6}"/>
              </a:ext>
            </a:extLst>
          </p:cNvPr>
          <p:cNvSpPr txBox="1">
            <a:spLocks noGrp="1"/>
          </p:cNvSpPr>
          <p:nvPr>
            <p:ph type="body" idx="4294967295"/>
          </p:nvPr>
        </p:nvSpPr>
        <p:spPr>
          <a:xfrm>
            <a:off x="5048996" y="1768678"/>
            <a:ext cx="4328275" cy="4384804"/>
          </a:xfrm>
        </p:spPr>
        <p:txBody>
          <a:bodyPr/>
          <a:lstStyle/>
          <a:p>
            <a:pPr lvl="0" algn="r"/>
            <a:r>
              <a:rPr lang="hi-IN" sz="8800">
                <a:solidFill>
                  <a:srgbClr val="FF950E"/>
                </a:solidFill>
                <a:latin typeface="Ezra SIL" pitchFamily="2"/>
              </a:rPr>
              <a:t>שָׂרָף</a:t>
            </a:r>
          </a:p>
          <a:p>
            <a:pPr lvl="0" algn="r"/>
            <a:r>
              <a:rPr lang="en-US" sz="2400"/>
              <a:t>(</a:t>
            </a:r>
            <a:r>
              <a:rPr lang="en-US" sz="2400" i="1"/>
              <a:t>seraph</a:t>
            </a:r>
            <a:r>
              <a:rPr lang="en-US" sz="2400"/>
              <a:t> literally means “burning one”)</a:t>
            </a:r>
          </a:p>
        </p:txBody>
      </p:sp>
      <p:sp>
        <p:nvSpPr>
          <p:cNvPr id="5" name="Straight Connector 4">
            <a:extLst>
              <a:ext uri="{FF2B5EF4-FFF2-40B4-BE49-F238E27FC236}">
                <a16:creationId xmlns:a16="http://schemas.microsoft.com/office/drawing/2014/main" id="{B2CEC1E5-0D8B-45B5-8F00-4E975688E798}"/>
              </a:ext>
            </a:extLst>
          </p:cNvPr>
          <p:cNvSpPr/>
          <p:nvPr/>
        </p:nvSpPr>
        <p:spPr>
          <a:xfrm>
            <a:off x="503998" y="2468880"/>
            <a:ext cx="4433761"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val f6"/>
              <a:gd name="f13" fmla="*/ f7 f0 1"/>
              <a:gd name="f14" fmla="*/ f8 f0 1"/>
              <a:gd name="f15" fmla="?: f9 f3 1"/>
              <a:gd name="f16" fmla="?: f10 f4 1"/>
              <a:gd name="f17" fmla="?: f11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27 f26 1"/>
              <a:gd name="f33" fmla="*/ f28 f26 1"/>
              <a:gd name="f34" fmla="*/ f12 f26 1"/>
              <a:gd name="f35" fmla="*/ f29 f26 1"/>
              <a:gd name="f36" fmla="*/ f30 f26 1"/>
            </a:gdLst>
            <a:ahLst/>
            <a:cxnLst>
              <a:cxn ang="3cd4">
                <a:pos x="hc" y="t"/>
              </a:cxn>
              <a:cxn ang="0">
                <a:pos x="r" y="vc"/>
              </a:cxn>
              <a:cxn ang="cd4">
                <a:pos x="hc" y="b"/>
              </a:cxn>
              <a:cxn ang="cd2">
                <a:pos x="l" y="vc"/>
              </a:cxn>
              <a:cxn ang="f24">
                <a:pos x="f34" y="f34"/>
              </a:cxn>
              <a:cxn ang="f25">
                <a:pos x="f35" y="f36"/>
              </a:cxn>
            </a:cxnLst>
            <a:rect l="f31" t="f31" r="f32" b="f33"/>
            <a:pathLst>
              <a:path>
                <a:moveTo>
                  <a:pt x="f34" y="f34"/>
                </a:moveTo>
                <a:lnTo>
                  <a:pt x="f35" y="f36"/>
                </a:lnTo>
              </a:path>
            </a:pathLst>
          </a:custGeom>
          <a:noFill/>
          <a:ln w="0" cap="flat">
            <a:solidFill>
              <a:srgbClr val="FFFFFF"/>
            </a:solidFill>
            <a:prstDash val="solid"/>
            <a:miter/>
          </a:ln>
        </p:spPr>
        <p:txBody>
          <a:bodyPr vert="horz" wrap="none" lIns="90004" tIns="44997" rIns="90004" bIns="44997" anchor="ctr" anchorCtr="0" compatLnSpc="0">
            <a:noAutofit/>
          </a:bodyPr>
          <a:lstStyle/>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rial" pitchFamily="18"/>
              <a:ea typeface="DejaVu Sans" pitchFamily="2"/>
              <a:cs typeface="Lohit Hindi" pitchFamily="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page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4B938D-9BAE-419B-BED6-F9B24CE5030B}"/>
              </a:ext>
            </a:extLst>
          </p:cNvPr>
          <p:cNvSpPr txBox="1">
            <a:spLocks noGrp="1"/>
          </p:cNvSpPr>
          <p:nvPr>
            <p:ph type="title" idx="4294967295"/>
          </p:nvPr>
        </p:nvSpPr>
        <p:spPr/>
        <p:txBody>
          <a:bodyPr/>
          <a:lstStyle/>
          <a:p>
            <a:endParaRPr lang="en-US"/>
          </a:p>
        </p:txBody>
      </p:sp>
      <p:pic>
        <p:nvPicPr>
          <p:cNvPr id="3" name="">
            <a:extLst>
              <a:ext uri="{FF2B5EF4-FFF2-40B4-BE49-F238E27FC236}">
                <a16:creationId xmlns:a16="http://schemas.microsoft.com/office/drawing/2014/main" id="{EE70D295-0D27-4D0E-B448-EF7A0CEF18A5}"/>
              </a:ext>
            </a:extLst>
          </p:cNvPr>
          <p:cNvPicPr>
            <a:picLocks noGrp="1" noChangeAspect="1"/>
          </p:cNvPicPr>
          <p:nvPr>
            <p:ph type="pic" idx="4294967295"/>
          </p:nvPr>
        </p:nvPicPr>
        <p:blipFill>
          <a:blip r:embed="rId3">
            <a:lum/>
            <a:alphaModFix/>
          </a:blip>
          <a:srcRect/>
          <a:stretch>
            <a:fillRect/>
          </a:stretch>
        </p:blipFill>
        <p:spPr>
          <a:xfrm>
            <a:off x="644039" y="1768678"/>
            <a:ext cx="4047481" cy="4384804"/>
          </a:xfrm>
        </p:spPr>
      </p:pic>
      <p:sp>
        <p:nvSpPr>
          <p:cNvPr id="4" name="Text Placeholder 3">
            <a:extLst>
              <a:ext uri="{FF2B5EF4-FFF2-40B4-BE49-F238E27FC236}">
                <a16:creationId xmlns:a16="http://schemas.microsoft.com/office/drawing/2014/main" id="{C7BDD83E-340A-4A80-9C03-817670E14E12}"/>
              </a:ext>
            </a:extLst>
          </p:cNvPr>
          <p:cNvSpPr txBox="1">
            <a:spLocks noGrp="1"/>
          </p:cNvSpPr>
          <p:nvPr>
            <p:ph type="body" idx="4294967295"/>
          </p:nvPr>
        </p:nvSpPr>
        <p:spPr>
          <a:xfrm>
            <a:off x="5048996" y="1768678"/>
            <a:ext cx="4328275" cy="4384804"/>
          </a:xfrm>
        </p:spPr>
        <p:txBody>
          <a:bodyPr anchor="ctr" anchorCtr="1"/>
          <a:lstStyle/>
          <a:p>
            <a:pPr lvl="0" algn="ctr"/>
            <a:r>
              <a:rPr lang="en-US" sz="8800">
                <a:latin typeface="Augsburger Initials" pitchFamily="2"/>
              </a:rPr>
              <a:t>R</a:t>
            </a:r>
            <a:r>
              <a:rPr lang="en-US" sz="4400">
                <a:latin typeface="Cry Uncial" pitchFamily="2"/>
              </a:rPr>
              <a:t>esults of experiencing God’s holiness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page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617E71-268A-4DA1-A905-B14A4A236147}"/>
              </a:ext>
            </a:extLst>
          </p:cNvPr>
          <p:cNvSpPr txBox="1">
            <a:spLocks noGrp="1"/>
          </p:cNvSpPr>
          <p:nvPr>
            <p:ph type="title" idx="4294967295"/>
          </p:nvPr>
        </p:nvSpPr>
        <p:spPr/>
        <p:txBody>
          <a:bodyPr/>
          <a:lstStyle/>
          <a:p>
            <a:pPr lvl="0"/>
            <a:r>
              <a:rPr lang="en-US"/>
              <a:t>In the Life of Isaiah</a:t>
            </a:r>
          </a:p>
        </p:txBody>
      </p:sp>
      <p:pic>
        <p:nvPicPr>
          <p:cNvPr id="3" name="">
            <a:extLst>
              <a:ext uri="{FF2B5EF4-FFF2-40B4-BE49-F238E27FC236}">
                <a16:creationId xmlns:a16="http://schemas.microsoft.com/office/drawing/2014/main" id="{8C5E34B6-7819-4630-8F11-305CB4D96900}"/>
              </a:ext>
            </a:extLst>
          </p:cNvPr>
          <p:cNvPicPr>
            <a:picLocks noGrp="1" noChangeAspect="1"/>
          </p:cNvPicPr>
          <p:nvPr>
            <p:ph type="pic" idx="4294967295"/>
          </p:nvPr>
        </p:nvPicPr>
        <p:blipFill>
          <a:blip r:embed="rId3">
            <a:lum/>
            <a:alphaModFix/>
          </a:blip>
          <a:srcRect/>
          <a:stretch>
            <a:fillRect/>
          </a:stretch>
        </p:blipFill>
        <p:spPr>
          <a:xfrm>
            <a:off x="2111761" y="1768678"/>
            <a:ext cx="5654155" cy="4384804"/>
          </a:xfrm>
        </p:spPr>
      </p:pic>
      <p:sp>
        <p:nvSpPr>
          <p:cNvPr id="4" name="TextBox 3">
            <a:extLst>
              <a:ext uri="{FF2B5EF4-FFF2-40B4-BE49-F238E27FC236}">
                <a16:creationId xmlns:a16="http://schemas.microsoft.com/office/drawing/2014/main" id="{FC55EC7E-2D25-4F58-AF09-E791D8468105}"/>
              </a:ext>
            </a:extLst>
          </p:cNvPr>
          <p:cNvSpPr txBox="1"/>
          <p:nvPr/>
        </p:nvSpPr>
        <p:spPr>
          <a:xfrm>
            <a:off x="3604683" y="6076800"/>
            <a:ext cx="2870639" cy="733677"/>
          </a:xfrm>
          <a:prstGeom prst="rect">
            <a:avLst/>
          </a:prstGeom>
          <a:noFill/>
          <a:ln cap="flat">
            <a:noFill/>
          </a:ln>
        </p:spPr>
        <p:txBody>
          <a:bodyPr vert="horz" wrap="none" lIns="90004" tIns="44997" rIns="90004" bIns="44997" anchor="t" anchorCtr="0" compatLnSpc="0">
            <a:spAutoFit/>
          </a:bodyPr>
          <a:lstStyle/>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4400" b="0" i="0" u="none" strike="noStrike" kern="1200" cap="none" spc="0" baseline="0">
                <a:solidFill>
                  <a:srgbClr val="FFFFFF"/>
                </a:solidFill>
                <a:uFillTx/>
                <a:latin typeface="Cooper Black" pitchFamily="18"/>
                <a:ea typeface="DejaVu Sans" pitchFamily="2"/>
                <a:cs typeface="Lohit Hindi" pitchFamily="2"/>
              </a:rPr>
              <a:t>Isaiah 6:5</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page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6391A9-D8EA-4DD6-B2ED-51A4EFE67BFF}"/>
              </a:ext>
            </a:extLst>
          </p:cNvPr>
          <p:cNvSpPr txBox="1">
            <a:spLocks noGrp="1"/>
          </p:cNvSpPr>
          <p:nvPr>
            <p:ph type="title" idx="4294967295"/>
          </p:nvPr>
        </p:nvSpPr>
        <p:spPr/>
        <p:txBody>
          <a:bodyPr>
            <a:spAutoFit/>
          </a:bodyPr>
          <a:lstStyle/>
          <a:p>
            <a:pPr lvl="0"/>
            <a:r>
              <a:rPr lang="en-US"/>
              <a:t>Israel at Sinai</a:t>
            </a:r>
          </a:p>
        </p:txBody>
      </p:sp>
      <p:sp>
        <p:nvSpPr>
          <p:cNvPr id="3" name="Text Placeholder 2">
            <a:extLst>
              <a:ext uri="{FF2B5EF4-FFF2-40B4-BE49-F238E27FC236}">
                <a16:creationId xmlns:a16="http://schemas.microsoft.com/office/drawing/2014/main" id="{4CFB9181-A9CD-4F03-889F-314A7D5574E4}"/>
              </a:ext>
            </a:extLst>
          </p:cNvPr>
          <p:cNvSpPr txBox="1">
            <a:spLocks noGrp="1"/>
          </p:cNvSpPr>
          <p:nvPr>
            <p:ph type="body" idx="4294967295"/>
          </p:nvPr>
        </p:nvSpPr>
        <p:spPr/>
        <p:txBody>
          <a:bodyPr/>
          <a:lstStyle/>
          <a:p>
            <a:pPr lvl="0">
              <a:lnSpc>
                <a:spcPct val="90000"/>
              </a:lnSpc>
            </a:pPr>
            <a:r>
              <a:rPr lang="en-US" sz="3000"/>
              <a:t>Exodus 19:17-19</a:t>
            </a:r>
          </a:p>
          <a:p>
            <a:pPr lvl="0">
              <a:lnSpc>
                <a:spcPct val="90000"/>
              </a:lnSpc>
            </a:pPr>
            <a:r>
              <a:rPr lang="en-US" sz="3000"/>
              <a:t>“</a:t>
            </a:r>
            <a:r>
              <a:rPr lang="en-US" sz="1900">
                <a:solidFill>
                  <a:srgbClr val="00FFFF"/>
                </a:solidFill>
              </a:rPr>
              <a:t>17</a:t>
            </a:r>
            <a:r>
              <a:rPr lang="en-US" sz="3000"/>
              <a:t> Then Moses brought the people out of the camp to meet God, and they took their stand at the foot of the mountain.  </a:t>
            </a:r>
            <a:r>
              <a:rPr lang="en-US" sz="1900">
                <a:solidFill>
                  <a:srgbClr val="00FFFF"/>
                </a:solidFill>
              </a:rPr>
              <a:t>18</a:t>
            </a:r>
            <a:r>
              <a:rPr lang="en-US" sz="3000"/>
              <a:t> Now Mount Sinai was wrapped in smoke because the L</a:t>
            </a:r>
            <a:r>
              <a:rPr lang="en-US" sz="2400"/>
              <a:t>ORD</a:t>
            </a:r>
            <a:r>
              <a:rPr lang="en-US" sz="3000"/>
              <a:t> had descended on it in fire. The smoke of it went up like the smoke of a kiln, and the whole mountain trembled greatly.  </a:t>
            </a:r>
            <a:r>
              <a:rPr lang="en-US" sz="1900">
                <a:solidFill>
                  <a:srgbClr val="00FFFF"/>
                </a:solidFill>
              </a:rPr>
              <a:t>19</a:t>
            </a:r>
            <a:r>
              <a:rPr lang="en-US" sz="3000"/>
              <a:t> And as the sound of the trumpet grew louder and louder, Moses spoke, and God answered him in thunder.”</a:t>
            </a:r>
          </a:p>
        </p:txBody>
      </p:sp>
    </p:spTree>
  </p:cSld>
  <p:clrMapOvr>
    <a:masterClrMapping/>
  </p:clrMapOvr>
</p:sld>
</file>

<file path=ppt/theme/theme1.xml><?xml version="1.0" encoding="utf-8"?>
<a:theme xmlns:a="http://schemas.openxmlformats.org/drawingml/2006/main" name="Hexagon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TotalTime>
  <Words>2611</Words>
  <Application>Microsoft Office PowerPoint</Application>
  <PresentationFormat>Widescreen</PresentationFormat>
  <Paragraphs>188</Paragraphs>
  <Slides>29</Slides>
  <Notes>29</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29</vt:i4>
      </vt:variant>
    </vt:vector>
  </HeadingPairs>
  <TitlesOfParts>
    <vt:vector size="41" baseType="lpstr">
      <vt:lpstr>FreeSans</vt:lpstr>
      <vt:lpstr>Raleway</vt:lpstr>
      <vt:lpstr>Arial</vt:lpstr>
      <vt:lpstr>Augsburger Initials</vt:lpstr>
      <vt:lpstr>Breip</vt:lpstr>
      <vt:lpstr>Calibri</vt:lpstr>
      <vt:lpstr>Cooper Black</vt:lpstr>
      <vt:lpstr>Cry Uncial</vt:lpstr>
      <vt:lpstr>Ezra SIL</vt:lpstr>
      <vt:lpstr>Liberation Sans</vt:lpstr>
      <vt:lpstr>Ubuntu Medium</vt:lpstr>
      <vt:lpstr>Hexagons</vt:lpstr>
      <vt:lpstr>PowerPoint Presentation</vt:lpstr>
      <vt:lpstr>PowerPoint Presentation</vt:lpstr>
      <vt:lpstr>Heaven Stories</vt:lpstr>
      <vt:lpstr>God’s Throne Room</vt:lpstr>
      <vt:lpstr>Revelation 4:8b (ESV)</vt:lpstr>
      <vt:lpstr>Similar Passage</vt:lpstr>
      <vt:lpstr>PowerPoint Presentation</vt:lpstr>
      <vt:lpstr>In the Life of Isaiah</vt:lpstr>
      <vt:lpstr>Israel at Sinai</vt:lpstr>
      <vt:lpstr>The Ten Commandments</vt:lpstr>
      <vt:lpstr>Exodus 20: 18, 19</vt:lpstr>
      <vt:lpstr>Our Lives</vt:lpstr>
      <vt:lpstr>Romans 7:21-24</vt:lpstr>
      <vt:lpstr>Key Point 1</vt:lpstr>
      <vt:lpstr>Romans 7:25</vt:lpstr>
      <vt:lpstr>What’s Next?</vt:lpstr>
      <vt:lpstr>Zechariah 3:1-4</vt:lpstr>
      <vt:lpstr>Key Point 2</vt:lpstr>
      <vt:lpstr>Revelation 5</vt:lpstr>
      <vt:lpstr>Revelation 5:6, 9</vt:lpstr>
      <vt:lpstr>Israel’s Experience with God’s Holiness</vt:lpstr>
      <vt:lpstr>Korah’s Rebellion</vt:lpstr>
      <vt:lpstr>Korah’s Rebellion</vt:lpstr>
      <vt:lpstr>Key Point 3</vt:lpstr>
      <vt:lpstr>Time for God’s Holiness</vt:lpstr>
      <vt:lpstr>The Ten Commandments</vt:lpstr>
      <vt:lpstr>Exodus 31:13, 14</vt:lpstr>
      <vt:lpstr>Time for God’s Holiness</vt:lpstr>
      <vt:lpstr>Summary of the Key Points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Scott Severance</dc:creator>
  <cp:lastModifiedBy>Scott Severance</cp:lastModifiedBy>
  <cp:revision>11</cp:revision>
  <dcterms:created xsi:type="dcterms:W3CDTF">2014-06-06T21:30:27Z</dcterms:created>
  <dcterms:modified xsi:type="dcterms:W3CDTF">2019-08-31T12:59:45Z</dcterms:modified>
</cp:coreProperties>
</file>