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presentation.xml" ContentType="application/vnd.openxmlformats-officedocument.presentationml.presentation.main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480" y="1769040"/>
            <a:ext cx="5494320" cy="43840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480" y="1769040"/>
            <a:ext cx="549432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609E020E-CAA7-4502-96AD-04FE37C59468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0000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1209240" y="1337400"/>
            <a:ext cx="7699680" cy="4920480"/>
          </a:xfrm>
          <a:prstGeom prst="rect">
            <a:avLst/>
          </a:prstGeom>
          <a:ln>
            <a:noFill/>
          </a:ln>
        </p:spPr>
      </p:pic>
      <p:sp>
        <p:nvSpPr>
          <p:cNvPr id="41" name="TextShape 2"/>
          <p:cNvSpPr txBox="1"/>
          <p:nvPr/>
        </p:nvSpPr>
        <p:spPr>
          <a:xfrm>
            <a:off x="2841120" y="6257880"/>
            <a:ext cx="4320000" cy="771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Camp Wawona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000000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631440" y="73800"/>
            <a:ext cx="8854920" cy="7447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LibreOffice/5.1.6.2$Linux_x86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2017-04-01T08:07:19Z</dcterms:created>
  <dc:creator/>
  <dc:description/>
  <dc:language>en-US</dc:language>
  <cp:lastModifiedBy/>
  <dcterms:modified xsi:type="dcterms:W3CDTF">2017-04-01T08:20:48Z</dcterms:modified>
  <cp:revision>2</cp:revision>
  <dc:subject/>
  <dc:title/>
</cp:coreProperties>
</file>